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43.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44.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45.xml" ContentType="application/vnd.openxmlformats-officedocument.presentationml.notesSlide+xml"/>
  <Override PartName="/ppt/notesSlides/notesSlide4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8"/>
  </p:notesMasterIdLst>
  <p:handoutMasterIdLst>
    <p:handoutMasterId r:id="rId49"/>
  </p:handoutMasterIdLst>
  <p:sldIdLst>
    <p:sldId id="1431" r:id="rId2"/>
    <p:sldId id="1536" r:id="rId3"/>
    <p:sldId id="1538" r:id="rId4"/>
    <p:sldId id="1539" r:id="rId5"/>
    <p:sldId id="1540" r:id="rId6"/>
    <p:sldId id="1541" r:id="rId7"/>
    <p:sldId id="1515" r:id="rId8"/>
    <p:sldId id="1537" r:id="rId9"/>
    <p:sldId id="1543" r:id="rId10"/>
    <p:sldId id="1511" r:id="rId11"/>
    <p:sldId id="1512" r:id="rId12"/>
    <p:sldId id="1465" r:id="rId13"/>
    <p:sldId id="1466" r:id="rId14"/>
    <p:sldId id="1470" r:id="rId15"/>
    <p:sldId id="1524" r:id="rId16"/>
    <p:sldId id="1471" r:id="rId17"/>
    <p:sldId id="1473" r:id="rId18"/>
    <p:sldId id="1472" r:id="rId19"/>
    <p:sldId id="1474" r:id="rId20"/>
    <p:sldId id="1525" r:id="rId21"/>
    <p:sldId id="1548" r:id="rId22"/>
    <p:sldId id="1475" r:id="rId23"/>
    <p:sldId id="1476" r:id="rId24"/>
    <p:sldId id="1526" r:id="rId25"/>
    <p:sldId id="1513" r:id="rId26"/>
    <p:sldId id="1478" r:id="rId27"/>
    <p:sldId id="1514" r:id="rId28"/>
    <p:sldId id="1479" r:id="rId29"/>
    <p:sldId id="1480" r:id="rId30"/>
    <p:sldId id="1527" r:id="rId31"/>
    <p:sldId id="1516" r:id="rId32"/>
    <p:sldId id="1482" r:id="rId33"/>
    <p:sldId id="1484" r:id="rId34"/>
    <p:sldId id="1485" r:id="rId35"/>
    <p:sldId id="1486" r:id="rId36"/>
    <p:sldId id="1488" r:id="rId37"/>
    <p:sldId id="1489" r:id="rId38"/>
    <p:sldId id="1490" r:id="rId39"/>
    <p:sldId id="1491" r:id="rId40"/>
    <p:sldId id="1500" r:id="rId41"/>
    <p:sldId id="1510" r:id="rId42"/>
    <p:sldId id="1520" r:id="rId43"/>
    <p:sldId id="1521" r:id="rId44"/>
    <p:sldId id="1522" r:id="rId45"/>
    <p:sldId id="1529" r:id="rId46"/>
    <p:sldId id="1530" r:id="rId47"/>
  </p:sldIdLst>
  <p:sldSz cx="9144000" cy="6858000" type="screen4x3"/>
  <p:notesSz cx="6797675" cy="9874250"/>
  <p:defaultTextStyle>
    <a:defPPr>
      <a:defRPr lang="es-PE"/>
    </a:defPPr>
    <a:lvl1pPr algn="l" rtl="0" fontAlgn="base">
      <a:spcBef>
        <a:spcPct val="0"/>
      </a:spcBef>
      <a:spcAft>
        <a:spcPct val="0"/>
      </a:spcAft>
      <a:defRPr sz="2000" kern="1200">
        <a:solidFill>
          <a:schemeClr val="tx1"/>
        </a:solidFill>
        <a:latin typeface="Book Antiqua" pitchFamily="18" charset="0"/>
        <a:ea typeface="+mn-ea"/>
        <a:cs typeface="+mn-cs"/>
      </a:defRPr>
    </a:lvl1pPr>
    <a:lvl2pPr marL="457200" algn="l" rtl="0" fontAlgn="base">
      <a:spcBef>
        <a:spcPct val="0"/>
      </a:spcBef>
      <a:spcAft>
        <a:spcPct val="0"/>
      </a:spcAft>
      <a:defRPr sz="2000" kern="1200">
        <a:solidFill>
          <a:schemeClr val="tx1"/>
        </a:solidFill>
        <a:latin typeface="Book Antiqua" pitchFamily="18" charset="0"/>
        <a:ea typeface="+mn-ea"/>
        <a:cs typeface="+mn-cs"/>
      </a:defRPr>
    </a:lvl2pPr>
    <a:lvl3pPr marL="914400" algn="l" rtl="0" fontAlgn="base">
      <a:spcBef>
        <a:spcPct val="0"/>
      </a:spcBef>
      <a:spcAft>
        <a:spcPct val="0"/>
      </a:spcAft>
      <a:defRPr sz="2000" kern="1200">
        <a:solidFill>
          <a:schemeClr val="tx1"/>
        </a:solidFill>
        <a:latin typeface="Book Antiqua" pitchFamily="18" charset="0"/>
        <a:ea typeface="+mn-ea"/>
        <a:cs typeface="+mn-cs"/>
      </a:defRPr>
    </a:lvl3pPr>
    <a:lvl4pPr marL="1371600" algn="l" rtl="0" fontAlgn="base">
      <a:spcBef>
        <a:spcPct val="0"/>
      </a:spcBef>
      <a:spcAft>
        <a:spcPct val="0"/>
      </a:spcAft>
      <a:defRPr sz="2000" kern="1200">
        <a:solidFill>
          <a:schemeClr val="tx1"/>
        </a:solidFill>
        <a:latin typeface="Book Antiqua" pitchFamily="18" charset="0"/>
        <a:ea typeface="+mn-ea"/>
        <a:cs typeface="+mn-cs"/>
      </a:defRPr>
    </a:lvl4pPr>
    <a:lvl5pPr marL="1828800" algn="l" rtl="0" fontAlgn="base">
      <a:spcBef>
        <a:spcPct val="0"/>
      </a:spcBef>
      <a:spcAft>
        <a:spcPct val="0"/>
      </a:spcAft>
      <a:defRPr sz="2000" kern="1200">
        <a:solidFill>
          <a:schemeClr val="tx1"/>
        </a:solidFill>
        <a:latin typeface="Book Antiqua" pitchFamily="18" charset="0"/>
        <a:ea typeface="+mn-ea"/>
        <a:cs typeface="+mn-cs"/>
      </a:defRPr>
    </a:lvl5pPr>
    <a:lvl6pPr marL="2286000" algn="l" defTabSz="914400" rtl="0" eaLnBrk="1" latinLnBrk="0" hangingPunct="1">
      <a:defRPr sz="2000" kern="1200">
        <a:solidFill>
          <a:schemeClr val="tx1"/>
        </a:solidFill>
        <a:latin typeface="Book Antiqua" pitchFamily="18" charset="0"/>
        <a:ea typeface="+mn-ea"/>
        <a:cs typeface="+mn-cs"/>
      </a:defRPr>
    </a:lvl6pPr>
    <a:lvl7pPr marL="2743200" algn="l" defTabSz="914400" rtl="0" eaLnBrk="1" latinLnBrk="0" hangingPunct="1">
      <a:defRPr sz="2000" kern="1200">
        <a:solidFill>
          <a:schemeClr val="tx1"/>
        </a:solidFill>
        <a:latin typeface="Book Antiqua" pitchFamily="18" charset="0"/>
        <a:ea typeface="+mn-ea"/>
        <a:cs typeface="+mn-cs"/>
      </a:defRPr>
    </a:lvl7pPr>
    <a:lvl8pPr marL="3200400" algn="l" defTabSz="914400" rtl="0" eaLnBrk="1" latinLnBrk="0" hangingPunct="1">
      <a:defRPr sz="2000" kern="1200">
        <a:solidFill>
          <a:schemeClr val="tx1"/>
        </a:solidFill>
        <a:latin typeface="Book Antiqua" pitchFamily="18" charset="0"/>
        <a:ea typeface="+mn-ea"/>
        <a:cs typeface="+mn-cs"/>
      </a:defRPr>
    </a:lvl8pPr>
    <a:lvl9pPr marL="3657600" algn="l" defTabSz="914400" rtl="0" eaLnBrk="1" latinLnBrk="0" hangingPunct="1">
      <a:defRPr sz="2000" kern="1200">
        <a:solidFill>
          <a:schemeClr val="tx1"/>
        </a:solidFill>
        <a:latin typeface="Book Antiqua"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11">
          <p15:clr>
            <a:srgbClr val="A4A3A4"/>
          </p15:clr>
        </p15:guide>
        <p15:guide id="2"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FF"/>
    <a:srgbClr val="DE0000"/>
    <a:srgbClr val="D6DCD8"/>
    <a:srgbClr val="4F81BD"/>
    <a:srgbClr val="660066"/>
    <a:srgbClr val="0066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84E427A-3D55-4303-BF80-6455036E1DE7}" styleName="Estilo temático 1 - Énfasis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72833802-FEF1-4C79-8D5D-14CF1EAF98D9}" styleName="Estilo claro 2 - Acento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17292A2E-F333-43FB-9621-5CBBE7FDCDCB}" styleName="Estilo claro 2 - Acento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DA37D80-6434-44D0-A028-1B22A696006F}" styleName="Estilo claro 3 - Acento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0E3FDE45-AF77-4B5C-9715-49D594BDF05E}" styleName="Estilo claro 1 - Acento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20825" autoAdjust="0"/>
    <p:restoredTop sz="95501" autoAdjust="0"/>
  </p:normalViewPr>
  <p:slideViewPr>
    <p:cSldViewPr>
      <p:cViewPr varScale="1">
        <p:scale>
          <a:sx n="84" d="100"/>
          <a:sy n="84" d="100"/>
        </p:scale>
        <p:origin x="154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9" d="100"/>
        <a:sy n="89" d="100"/>
      </p:scale>
      <p:origin x="0" y="2586"/>
    </p:cViewPr>
  </p:sorterViewPr>
  <p:notesViewPr>
    <p:cSldViewPr>
      <p:cViewPr varScale="1">
        <p:scale>
          <a:sx n="62" d="100"/>
          <a:sy n="62" d="100"/>
        </p:scale>
        <p:origin x="2874" y="96"/>
      </p:cViewPr>
      <p:guideLst>
        <p:guide orient="horz" pos="3111"/>
        <p:guide pos="2142"/>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7517DED-53BC-4084-8554-21CDE9864941}" type="doc">
      <dgm:prSet loTypeId="urn:microsoft.com/office/officeart/2005/8/layout/cycle5" loCatId="cycle" qsTypeId="urn:microsoft.com/office/officeart/2005/8/quickstyle/simple2" qsCatId="simple" csTypeId="urn:microsoft.com/office/officeart/2005/8/colors/accent1_2" csCatId="accent1" phldr="1"/>
      <dgm:spPr/>
      <dgm:t>
        <a:bodyPr/>
        <a:lstStyle/>
        <a:p>
          <a:endParaRPr lang="es-PE"/>
        </a:p>
      </dgm:t>
    </dgm:pt>
    <dgm:pt modelId="{6F615089-33BA-4EA7-9DD5-98C2F5ECA5BD}">
      <dgm:prSet phldrT="[Texto]"/>
      <dgm:spPr>
        <a:solidFill>
          <a:schemeClr val="accent6">
            <a:lumMod val="75000"/>
          </a:schemeClr>
        </a:solidFill>
      </dgm:spPr>
      <dgm:t>
        <a:bodyPr/>
        <a:lstStyle/>
        <a:p>
          <a:r>
            <a:rPr lang="es-MX" dirty="0" smtClean="0"/>
            <a:t>Programación</a:t>
          </a:r>
          <a:endParaRPr lang="es-PE" dirty="0"/>
        </a:p>
      </dgm:t>
    </dgm:pt>
    <dgm:pt modelId="{C9DE1686-BDBF-4C3F-BF61-07AF8AD59EB2}" type="parTrans" cxnId="{1C402161-40BE-4E9C-ADC7-D938C5029BE3}">
      <dgm:prSet/>
      <dgm:spPr/>
      <dgm:t>
        <a:bodyPr/>
        <a:lstStyle/>
        <a:p>
          <a:endParaRPr lang="es-PE"/>
        </a:p>
      </dgm:t>
    </dgm:pt>
    <dgm:pt modelId="{8AC3CD58-AD16-4B4B-88F3-37A8B11EF2F2}" type="sibTrans" cxnId="{1C402161-40BE-4E9C-ADC7-D938C5029BE3}">
      <dgm:prSet/>
      <dgm:spPr/>
      <dgm:t>
        <a:bodyPr/>
        <a:lstStyle/>
        <a:p>
          <a:endParaRPr lang="es-PE"/>
        </a:p>
      </dgm:t>
    </dgm:pt>
    <dgm:pt modelId="{1A270E14-6BF6-40DE-A4F2-1C0BE3300785}">
      <dgm:prSet phldrT="[Texto]"/>
      <dgm:spPr>
        <a:solidFill>
          <a:schemeClr val="accent6">
            <a:lumMod val="75000"/>
          </a:schemeClr>
        </a:solidFill>
      </dgm:spPr>
      <dgm:t>
        <a:bodyPr/>
        <a:lstStyle/>
        <a:p>
          <a:r>
            <a:rPr lang="es-MX" dirty="0" smtClean="0"/>
            <a:t>Formulación</a:t>
          </a:r>
          <a:endParaRPr lang="es-PE" dirty="0"/>
        </a:p>
      </dgm:t>
    </dgm:pt>
    <dgm:pt modelId="{D5134D2C-A450-45BC-B29C-8ABCB7155F91}" type="parTrans" cxnId="{0EE582E2-2146-4522-A8AA-186FDE378FF8}">
      <dgm:prSet/>
      <dgm:spPr/>
      <dgm:t>
        <a:bodyPr/>
        <a:lstStyle/>
        <a:p>
          <a:endParaRPr lang="es-PE"/>
        </a:p>
      </dgm:t>
    </dgm:pt>
    <dgm:pt modelId="{22F137E4-572C-41DC-A826-0379A28CB2C9}" type="sibTrans" cxnId="{0EE582E2-2146-4522-A8AA-186FDE378FF8}">
      <dgm:prSet/>
      <dgm:spPr/>
      <dgm:t>
        <a:bodyPr/>
        <a:lstStyle/>
        <a:p>
          <a:endParaRPr lang="es-PE"/>
        </a:p>
      </dgm:t>
    </dgm:pt>
    <dgm:pt modelId="{1DE283B1-ADFD-48D8-A480-526F631C0DCA}">
      <dgm:prSet phldrT="[Texto]"/>
      <dgm:spPr/>
      <dgm:t>
        <a:bodyPr/>
        <a:lstStyle/>
        <a:p>
          <a:r>
            <a:rPr lang="es-MX" dirty="0" smtClean="0"/>
            <a:t>Aprobación</a:t>
          </a:r>
          <a:endParaRPr lang="es-PE" dirty="0"/>
        </a:p>
      </dgm:t>
    </dgm:pt>
    <dgm:pt modelId="{6919A930-583F-45C7-8DAC-9D1BF92C89FD}" type="parTrans" cxnId="{C4C61993-E492-40B0-9E7A-7860E1A808AB}">
      <dgm:prSet/>
      <dgm:spPr/>
      <dgm:t>
        <a:bodyPr/>
        <a:lstStyle/>
        <a:p>
          <a:endParaRPr lang="es-PE"/>
        </a:p>
      </dgm:t>
    </dgm:pt>
    <dgm:pt modelId="{8EF8217A-DDFB-496A-8F50-2423130C1BD1}" type="sibTrans" cxnId="{C4C61993-E492-40B0-9E7A-7860E1A808AB}">
      <dgm:prSet/>
      <dgm:spPr/>
      <dgm:t>
        <a:bodyPr/>
        <a:lstStyle/>
        <a:p>
          <a:endParaRPr lang="es-PE"/>
        </a:p>
      </dgm:t>
    </dgm:pt>
    <dgm:pt modelId="{DA226EBB-2090-4875-8AB8-5CB22F72CAE1}">
      <dgm:prSet phldrT="[Texto]"/>
      <dgm:spPr/>
      <dgm:t>
        <a:bodyPr/>
        <a:lstStyle/>
        <a:p>
          <a:r>
            <a:rPr lang="es-MX" dirty="0" smtClean="0"/>
            <a:t>Ejecución</a:t>
          </a:r>
          <a:endParaRPr lang="es-PE" dirty="0"/>
        </a:p>
      </dgm:t>
    </dgm:pt>
    <dgm:pt modelId="{7B108710-AE7B-411E-9CFF-0A2323B162CE}" type="parTrans" cxnId="{BACABF3D-46DD-4646-8F2A-221F3C205E3D}">
      <dgm:prSet/>
      <dgm:spPr/>
      <dgm:t>
        <a:bodyPr/>
        <a:lstStyle/>
        <a:p>
          <a:endParaRPr lang="es-PE"/>
        </a:p>
      </dgm:t>
    </dgm:pt>
    <dgm:pt modelId="{EE00F4E1-4C3F-4288-B202-50561D4B3439}" type="sibTrans" cxnId="{BACABF3D-46DD-4646-8F2A-221F3C205E3D}">
      <dgm:prSet/>
      <dgm:spPr/>
      <dgm:t>
        <a:bodyPr/>
        <a:lstStyle/>
        <a:p>
          <a:endParaRPr lang="es-PE"/>
        </a:p>
      </dgm:t>
    </dgm:pt>
    <dgm:pt modelId="{EA2E1C3A-BFAD-43F8-99E1-45171A5BCDBD}">
      <dgm:prSet phldrT="[Texto]"/>
      <dgm:spPr/>
      <dgm:t>
        <a:bodyPr/>
        <a:lstStyle/>
        <a:p>
          <a:r>
            <a:rPr lang="es-MX" dirty="0" smtClean="0"/>
            <a:t>Evaluación</a:t>
          </a:r>
          <a:endParaRPr lang="es-PE" dirty="0"/>
        </a:p>
      </dgm:t>
    </dgm:pt>
    <dgm:pt modelId="{E5AE5AA8-292A-453C-896E-4B44ECEE5613}" type="parTrans" cxnId="{A7A294D8-743F-4E8B-AF9A-22C830B0F52E}">
      <dgm:prSet/>
      <dgm:spPr/>
      <dgm:t>
        <a:bodyPr/>
        <a:lstStyle/>
        <a:p>
          <a:endParaRPr lang="es-PE"/>
        </a:p>
      </dgm:t>
    </dgm:pt>
    <dgm:pt modelId="{3709D94E-7C65-4FB6-8381-453C746E7D59}" type="sibTrans" cxnId="{A7A294D8-743F-4E8B-AF9A-22C830B0F52E}">
      <dgm:prSet/>
      <dgm:spPr/>
      <dgm:t>
        <a:bodyPr/>
        <a:lstStyle/>
        <a:p>
          <a:endParaRPr lang="es-PE"/>
        </a:p>
      </dgm:t>
    </dgm:pt>
    <dgm:pt modelId="{3CD20FC1-1E88-454A-8815-D5E229CE5065}" type="pres">
      <dgm:prSet presAssocID="{F7517DED-53BC-4084-8554-21CDE9864941}" presName="cycle" presStyleCnt="0">
        <dgm:presLayoutVars>
          <dgm:dir/>
          <dgm:resizeHandles val="exact"/>
        </dgm:presLayoutVars>
      </dgm:prSet>
      <dgm:spPr/>
      <dgm:t>
        <a:bodyPr/>
        <a:lstStyle/>
        <a:p>
          <a:endParaRPr lang="es-PE"/>
        </a:p>
      </dgm:t>
    </dgm:pt>
    <dgm:pt modelId="{D9D7518A-5E93-4C95-9C88-1F2C952B8A43}" type="pres">
      <dgm:prSet presAssocID="{6F615089-33BA-4EA7-9DD5-98C2F5ECA5BD}" presName="node" presStyleLbl="node1" presStyleIdx="0" presStyleCnt="5">
        <dgm:presLayoutVars>
          <dgm:bulletEnabled val="1"/>
        </dgm:presLayoutVars>
      </dgm:prSet>
      <dgm:spPr/>
      <dgm:t>
        <a:bodyPr/>
        <a:lstStyle/>
        <a:p>
          <a:endParaRPr lang="es-PE"/>
        </a:p>
      </dgm:t>
    </dgm:pt>
    <dgm:pt modelId="{B533FF1E-0993-4EAD-BCAC-07B9CAFE0426}" type="pres">
      <dgm:prSet presAssocID="{6F615089-33BA-4EA7-9DD5-98C2F5ECA5BD}" presName="spNode" presStyleCnt="0"/>
      <dgm:spPr/>
    </dgm:pt>
    <dgm:pt modelId="{227D54FA-57C9-4F19-A91D-0DC338F67933}" type="pres">
      <dgm:prSet presAssocID="{8AC3CD58-AD16-4B4B-88F3-37A8B11EF2F2}" presName="sibTrans" presStyleLbl="sibTrans1D1" presStyleIdx="0" presStyleCnt="5"/>
      <dgm:spPr/>
      <dgm:t>
        <a:bodyPr/>
        <a:lstStyle/>
        <a:p>
          <a:endParaRPr lang="es-PE"/>
        </a:p>
      </dgm:t>
    </dgm:pt>
    <dgm:pt modelId="{F36D7788-4FD2-48F0-820C-77F4CD20E950}" type="pres">
      <dgm:prSet presAssocID="{1A270E14-6BF6-40DE-A4F2-1C0BE3300785}" presName="node" presStyleLbl="node1" presStyleIdx="1" presStyleCnt="5">
        <dgm:presLayoutVars>
          <dgm:bulletEnabled val="1"/>
        </dgm:presLayoutVars>
      </dgm:prSet>
      <dgm:spPr/>
      <dgm:t>
        <a:bodyPr/>
        <a:lstStyle/>
        <a:p>
          <a:endParaRPr lang="es-PE"/>
        </a:p>
      </dgm:t>
    </dgm:pt>
    <dgm:pt modelId="{5D975376-E354-4FF4-9162-BEFE7DAF95D0}" type="pres">
      <dgm:prSet presAssocID="{1A270E14-6BF6-40DE-A4F2-1C0BE3300785}" presName="spNode" presStyleCnt="0"/>
      <dgm:spPr/>
    </dgm:pt>
    <dgm:pt modelId="{AFC0FB78-EC70-48CF-AF17-68CFAC8AA96F}" type="pres">
      <dgm:prSet presAssocID="{22F137E4-572C-41DC-A826-0379A28CB2C9}" presName="sibTrans" presStyleLbl="sibTrans1D1" presStyleIdx="1" presStyleCnt="5"/>
      <dgm:spPr/>
      <dgm:t>
        <a:bodyPr/>
        <a:lstStyle/>
        <a:p>
          <a:endParaRPr lang="es-PE"/>
        </a:p>
      </dgm:t>
    </dgm:pt>
    <dgm:pt modelId="{9B3E9635-EFD6-4FB3-BB5D-72CDB71CC0C3}" type="pres">
      <dgm:prSet presAssocID="{1DE283B1-ADFD-48D8-A480-526F631C0DCA}" presName="node" presStyleLbl="node1" presStyleIdx="2" presStyleCnt="5">
        <dgm:presLayoutVars>
          <dgm:bulletEnabled val="1"/>
        </dgm:presLayoutVars>
      </dgm:prSet>
      <dgm:spPr/>
      <dgm:t>
        <a:bodyPr/>
        <a:lstStyle/>
        <a:p>
          <a:endParaRPr lang="es-PE"/>
        </a:p>
      </dgm:t>
    </dgm:pt>
    <dgm:pt modelId="{DBAD8A23-9979-46D7-87C5-1CF909EA8894}" type="pres">
      <dgm:prSet presAssocID="{1DE283B1-ADFD-48D8-A480-526F631C0DCA}" presName="spNode" presStyleCnt="0"/>
      <dgm:spPr/>
    </dgm:pt>
    <dgm:pt modelId="{A7120A78-119E-4AD2-B65E-341954EDE8CE}" type="pres">
      <dgm:prSet presAssocID="{8EF8217A-DDFB-496A-8F50-2423130C1BD1}" presName="sibTrans" presStyleLbl="sibTrans1D1" presStyleIdx="2" presStyleCnt="5"/>
      <dgm:spPr/>
      <dgm:t>
        <a:bodyPr/>
        <a:lstStyle/>
        <a:p>
          <a:endParaRPr lang="es-PE"/>
        </a:p>
      </dgm:t>
    </dgm:pt>
    <dgm:pt modelId="{5B4D65B9-2E21-43C3-B3E8-33B6E297CCC5}" type="pres">
      <dgm:prSet presAssocID="{DA226EBB-2090-4875-8AB8-5CB22F72CAE1}" presName="node" presStyleLbl="node1" presStyleIdx="3" presStyleCnt="5">
        <dgm:presLayoutVars>
          <dgm:bulletEnabled val="1"/>
        </dgm:presLayoutVars>
      </dgm:prSet>
      <dgm:spPr/>
      <dgm:t>
        <a:bodyPr/>
        <a:lstStyle/>
        <a:p>
          <a:endParaRPr lang="es-PE"/>
        </a:p>
      </dgm:t>
    </dgm:pt>
    <dgm:pt modelId="{8A1DB999-1683-45F2-87F6-6C8D5C480A83}" type="pres">
      <dgm:prSet presAssocID="{DA226EBB-2090-4875-8AB8-5CB22F72CAE1}" presName="spNode" presStyleCnt="0"/>
      <dgm:spPr/>
    </dgm:pt>
    <dgm:pt modelId="{0BEC6031-C0E7-47B9-9389-52DA8167B597}" type="pres">
      <dgm:prSet presAssocID="{EE00F4E1-4C3F-4288-B202-50561D4B3439}" presName="sibTrans" presStyleLbl="sibTrans1D1" presStyleIdx="3" presStyleCnt="5"/>
      <dgm:spPr/>
      <dgm:t>
        <a:bodyPr/>
        <a:lstStyle/>
        <a:p>
          <a:endParaRPr lang="es-PE"/>
        </a:p>
      </dgm:t>
    </dgm:pt>
    <dgm:pt modelId="{525E9A1F-63E7-41C8-8BF4-F4598CD8C1D9}" type="pres">
      <dgm:prSet presAssocID="{EA2E1C3A-BFAD-43F8-99E1-45171A5BCDBD}" presName="node" presStyleLbl="node1" presStyleIdx="4" presStyleCnt="5">
        <dgm:presLayoutVars>
          <dgm:bulletEnabled val="1"/>
        </dgm:presLayoutVars>
      </dgm:prSet>
      <dgm:spPr/>
      <dgm:t>
        <a:bodyPr/>
        <a:lstStyle/>
        <a:p>
          <a:endParaRPr lang="es-PE"/>
        </a:p>
      </dgm:t>
    </dgm:pt>
    <dgm:pt modelId="{EBACA100-D6E3-42FE-B330-A7BED8FB0638}" type="pres">
      <dgm:prSet presAssocID="{EA2E1C3A-BFAD-43F8-99E1-45171A5BCDBD}" presName="spNode" presStyleCnt="0"/>
      <dgm:spPr/>
    </dgm:pt>
    <dgm:pt modelId="{F2A95A48-3419-4121-8847-BF2A5AC0F690}" type="pres">
      <dgm:prSet presAssocID="{3709D94E-7C65-4FB6-8381-453C746E7D59}" presName="sibTrans" presStyleLbl="sibTrans1D1" presStyleIdx="4" presStyleCnt="5"/>
      <dgm:spPr/>
      <dgm:t>
        <a:bodyPr/>
        <a:lstStyle/>
        <a:p>
          <a:endParaRPr lang="es-PE"/>
        </a:p>
      </dgm:t>
    </dgm:pt>
  </dgm:ptLst>
  <dgm:cxnLst>
    <dgm:cxn modelId="{C1EE73E0-3CF8-44B9-87E0-91DACD339075}" type="presOf" srcId="{EE00F4E1-4C3F-4288-B202-50561D4B3439}" destId="{0BEC6031-C0E7-47B9-9389-52DA8167B597}" srcOrd="0" destOrd="0" presId="urn:microsoft.com/office/officeart/2005/8/layout/cycle5"/>
    <dgm:cxn modelId="{1D07121F-F083-4B1A-BD76-8A0ACB4E6D28}" type="presOf" srcId="{3709D94E-7C65-4FB6-8381-453C746E7D59}" destId="{F2A95A48-3419-4121-8847-BF2A5AC0F690}" srcOrd="0" destOrd="0" presId="urn:microsoft.com/office/officeart/2005/8/layout/cycle5"/>
    <dgm:cxn modelId="{A7A294D8-743F-4E8B-AF9A-22C830B0F52E}" srcId="{F7517DED-53BC-4084-8554-21CDE9864941}" destId="{EA2E1C3A-BFAD-43F8-99E1-45171A5BCDBD}" srcOrd="4" destOrd="0" parTransId="{E5AE5AA8-292A-453C-896E-4B44ECEE5613}" sibTransId="{3709D94E-7C65-4FB6-8381-453C746E7D59}"/>
    <dgm:cxn modelId="{C4C61993-E492-40B0-9E7A-7860E1A808AB}" srcId="{F7517DED-53BC-4084-8554-21CDE9864941}" destId="{1DE283B1-ADFD-48D8-A480-526F631C0DCA}" srcOrd="2" destOrd="0" parTransId="{6919A930-583F-45C7-8DAC-9D1BF92C89FD}" sibTransId="{8EF8217A-DDFB-496A-8F50-2423130C1BD1}"/>
    <dgm:cxn modelId="{1F882966-DCF8-4E38-8D36-169EA0EDBA3E}" type="presOf" srcId="{EA2E1C3A-BFAD-43F8-99E1-45171A5BCDBD}" destId="{525E9A1F-63E7-41C8-8BF4-F4598CD8C1D9}" srcOrd="0" destOrd="0" presId="urn:microsoft.com/office/officeart/2005/8/layout/cycle5"/>
    <dgm:cxn modelId="{CA9FABDC-B061-404F-8179-F8ED1F9D1569}" type="presOf" srcId="{1A270E14-6BF6-40DE-A4F2-1C0BE3300785}" destId="{F36D7788-4FD2-48F0-820C-77F4CD20E950}" srcOrd="0" destOrd="0" presId="urn:microsoft.com/office/officeart/2005/8/layout/cycle5"/>
    <dgm:cxn modelId="{1543FC24-7366-4A5F-9842-CBE77025FE77}" type="presOf" srcId="{DA226EBB-2090-4875-8AB8-5CB22F72CAE1}" destId="{5B4D65B9-2E21-43C3-B3E8-33B6E297CCC5}" srcOrd="0" destOrd="0" presId="urn:microsoft.com/office/officeart/2005/8/layout/cycle5"/>
    <dgm:cxn modelId="{1C402161-40BE-4E9C-ADC7-D938C5029BE3}" srcId="{F7517DED-53BC-4084-8554-21CDE9864941}" destId="{6F615089-33BA-4EA7-9DD5-98C2F5ECA5BD}" srcOrd="0" destOrd="0" parTransId="{C9DE1686-BDBF-4C3F-BF61-07AF8AD59EB2}" sibTransId="{8AC3CD58-AD16-4B4B-88F3-37A8B11EF2F2}"/>
    <dgm:cxn modelId="{83CC9B5C-CDDB-444D-88A7-CC2C8AB6E739}" type="presOf" srcId="{8AC3CD58-AD16-4B4B-88F3-37A8B11EF2F2}" destId="{227D54FA-57C9-4F19-A91D-0DC338F67933}" srcOrd="0" destOrd="0" presId="urn:microsoft.com/office/officeart/2005/8/layout/cycle5"/>
    <dgm:cxn modelId="{83A2B538-65FF-46E5-B071-E0919D41B14F}" type="presOf" srcId="{8EF8217A-DDFB-496A-8F50-2423130C1BD1}" destId="{A7120A78-119E-4AD2-B65E-341954EDE8CE}" srcOrd="0" destOrd="0" presId="urn:microsoft.com/office/officeart/2005/8/layout/cycle5"/>
    <dgm:cxn modelId="{D08F50F6-7A72-49A3-8F02-6F101FF88053}" type="presOf" srcId="{1DE283B1-ADFD-48D8-A480-526F631C0DCA}" destId="{9B3E9635-EFD6-4FB3-BB5D-72CDB71CC0C3}" srcOrd="0" destOrd="0" presId="urn:microsoft.com/office/officeart/2005/8/layout/cycle5"/>
    <dgm:cxn modelId="{E4241850-6E66-48A6-BD11-54768E3FA32E}" type="presOf" srcId="{F7517DED-53BC-4084-8554-21CDE9864941}" destId="{3CD20FC1-1E88-454A-8815-D5E229CE5065}" srcOrd="0" destOrd="0" presId="urn:microsoft.com/office/officeart/2005/8/layout/cycle5"/>
    <dgm:cxn modelId="{7C36A364-E652-4EF7-8EFE-273A96DE075E}" type="presOf" srcId="{22F137E4-572C-41DC-A826-0379A28CB2C9}" destId="{AFC0FB78-EC70-48CF-AF17-68CFAC8AA96F}" srcOrd="0" destOrd="0" presId="urn:microsoft.com/office/officeart/2005/8/layout/cycle5"/>
    <dgm:cxn modelId="{BACABF3D-46DD-4646-8F2A-221F3C205E3D}" srcId="{F7517DED-53BC-4084-8554-21CDE9864941}" destId="{DA226EBB-2090-4875-8AB8-5CB22F72CAE1}" srcOrd="3" destOrd="0" parTransId="{7B108710-AE7B-411E-9CFF-0A2323B162CE}" sibTransId="{EE00F4E1-4C3F-4288-B202-50561D4B3439}"/>
    <dgm:cxn modelId="{F4F8639F-78B8-4115-9C9C-329A5A0817AE}" type="presOf" srcId="{6F615089-33BA-4EA7-9DD5-98C2F5ECA5BD}" destId="{D9D7518A-5E93-4C95-9C88-1F2C952B8A43}" srcOrd="0" destOrd="0" presId="urn:microsoft.com/office/officeart/2005/8/layout/cycle5"/>
    <dgm:cxn modelId="{0EE582E2-2146-4522-A8AA-186FDE378FF8}" srcId="{F7517DED-53BC-4084-8554-21CDE9864941}" destId="{1A270E14-6BF6-40DE-A4F2-1C0BE3300785}" srcOrd="1" destOrd="0" parTransId="{D5134D2C-A450-45BC-B29C-8ABCB7155F91}" sibTransId="{22F137E4-572C-41DC-A826-0379A28CB2C9}"/>
    <dgm:cxn modelId="{990CB0E3-53A9-4979-84F9-17598C5E6190}" type="presParOf" srcId="{3CD20FC1-1E88-454A-8815-D5E229CE5065}" destId="{D9D7518A-5E93-4C95-9C88-1F2C952B8A43}" srcOrd="0" destOrd="0" presId="urn:microsoft.com/office/officeart/2005/8/layout/cycle5"/>
    <dgm:cxn modelId="{393E9F59-D952-47AC-8E30-1FEE43289409}" type="presParOf" srcId="{3CD20FC1-1E88-454A-8815-D5E229CE5065}" destId="{B533FF1E-0993-4EAD-BCAC-07B9CAFE0426}" srcOrd="1" destOrd="0" presId="urn:microsoft.com/office/officeart/2005/8/layout/cycle5"/>
    <dgm:cxn modelId="{BB538F64-C206-4031-8C3F-1F8EF89B6FC7}" type="presParOf" srcId="{3CD20FC1-1E88-454A-8815-D5E229CE5065}" destId="{227D54FA-57C9-4F19-A91D-0DC338F67933}" srcOrd="2" destOrd="0" presId="urn:microsoft.com/office/officeart/2005/8/layout/cycle5"/>
    <dgm:cxn modelId="{0D65DDE8-1383-4F99-BFB4-4F3C536563B8}" type="presParOf" srcId="{3CD20FC1-1E88-454A-8815-D5E229CE5065}" destId="{F36D7788-4FD2-48F0-820C-77F4CD20E950}" srcOrd="3" destOrd="0" presId="urn:microsoft.com/office/officeart/2005/8/layout/cycle5"/>
    <dgm:cxn modelId="{674B275B-3BE0-49E1-B809-69073BCBF18F}" type="presParOf" srcId="{3CD20FC1-1E88-454A-8815-D5E229CE5065}" destId="{5D975376-E354-4FF4-9162-BEFE7DAF95D0}" srcOrd="4" destOrd="0" presId="urn:microsoft.com/office/officeart/2005/8/layout/cycle5"/>
    <dgm:cxn modelId="{50FE3B54-A9EA-4022-B245-A6082E05325B}" type="presParOf" srcId="{3CD20FC1-1E88-454A-8815-D5E229CE5065}" destId="{AFC0FB78-EC70-48CF-AF17-68CFAC8AA96F}" srcOrd="5" destOrd="0" presId="urn:microsoft.com/office/officeart/2005/8/layout/cycle5"/>
    <dgm:cxn modelId="{44BBB2C5-8E7F-4B3F-B07A-C000D57C921B}" type="presParOf" srcId="{3CD20FC1-1E88-454A-8815-D5E229CE5065}" destId="{9B3E9635-EFD6-4FB3-BB5D-72CDB71CC0C3}" srcOrd="6" destOrd="0" presId="urn:microsoft.com/office/officeart/2005/8/layout/cycle5"/>
    <dgm:cxn modelId="{9E42AB4D-FD58-456B-8672-29100C30BDE7}" type="presParOf" srcId="{3CD20FC1-1E88-454A-8815-D5E229CE5065}" destId="{DBAD8A23-9979-46D7-87C5-1CF909EA8894}" srcOrd="7" destOrd="0" presId="urn:microsoft.com/office/officeart/2005/8/layout/cycle5"/>
    <dgm:cxn modelId="{CD7132E2-4B30-42B0-A844-B7F3A63057D9}" type="presParOf" srcId="{3CD20FC1-1E88-454A-8815-D5E229CE5065}" destId="{A7120A78-119E-4AD2-B65E-341954EDE8CE}" srcOrd="8" destOrd="0" presId="urn:microsoft.com/office/officeart/2005/8/layout/cycle5"/>
    <dgm:cxn modelId="{9FC5E3A9-C9E3-4905-9BB5-01D4B8231F2A}" type="presParOf" srcId="{3CD20FC1-1E88-454A-8815-D5E229CE5065}" destId="{5B4D65B9-2E21-43C3-B3E8-33B6E297CCC5}" srcOrd="9" destOrd="0" presId="urn:microsoft.com/office/officeart/2005/8/layout/cycle5"/>
    <dgm:cxn modelId="{89BC2ACD-27C1-4F31-BECF-A3D3206A50F2}" type="presParOf" srcId="{3CD20FC1-1E88-454A-8815-D5E229CE5065}" destId="{8A1DB999-1683-45F2-87F6-6C8D5C480A83}" srcOrd="10" destOrd="0" presId="urn:microsoft.com/office/officeart/2005/8/layout/cycle5"/>
    <dgm:cxn modelId="{58AD387B-CA06-4668-A481-91AB36CBD90E}" type="presParOf" srcId="{3CD20FC1-1E88-454A-8815-D5E229CE5065}" destId="{0BEC6031-C0E7-47B9-9389-52DA8167B597}" srcOrd="11" destOrd="0" presId="urn:microsoft.com/office/officeart/2005/8/layout/cycle5"/>
    <dgm:cxn modelId="{F1FAAB47-964A-4F91-BA7F-0207561F947E}" type="presParOf" srcId="{3CD20FC1-1E88-454A-8815-D5E229CE5065}" destId="{525E9A1F-63E7-41C8-8BF4-F4598CD8C1D9}" srcOrd="12" destOrd="0" presId="urn:microsoft.com/office/officeart/2005/8/layout/cycle5"/>
    <dgm:cxn modelId="{FA3AC70E-AF60-42BA-AFE1-22BFDECF0B70}" type="presParOf" srcId="{3CD20FC1-1E88-454A-8815-D5E229CE5065}" destId="{EBACA100-D6E3-42FE-B330-A7BED8FB0638}" srcOrd="13" destOrd="0" presId="urn:microsoft.com/office/officeart/2005/8/layout/cycle5"/>
    <dgm:cxn modelId="{63A3A549-078C-4F06-8C50-08F296F814D6}" type="presParOf" srcId="{3CD20FC1-1E88-454A-8815-D5E229CE5065}" destId="{F2A95A48-3419-4121-8847-BF2A5AC0F690}" srcOrd="14" destOrd="0" presId="urn:microsoft.com/office/officeart/2005/8/layout/cycle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B1C95FA-7978-4EEA-931F-D6437877BFD9}"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s-PE"/>
        </a:p>
      </dgm:t>
    </dgm:pt>
    <dgm:pt modelId="{D026A730-24FB-4660-9410-747D800FF9BF}">
      <dgm:prSet phldrT="[Texto]" custT="1"/>
      <dgm:spPr>
        <a:solidFill>
          <a:schemeClr val="accent6">
            <a:lumMod val="60000"/>
            <a:lumOff val="40000"/>
            <a:alpha val="90000"/>
          </a:schemeClr>
        </a:solidFill>
      </dgm:spPr>
      <dgm:t>
        <a:bodyPr/>
        <a:lstStyle/>
        <a:p>
          <a:r>
            <a:rPr lang="es-PE" sz="1050" b="1" dirty="0" smtClean="0"/>
            <a:t>Programación Multianual del Gasto Público (PMGP)</a:t>
          </a:r>
        </a:p>
        <a:p>
          <a:r>
            <a:rPr lang="es-PE" sz="1050" b="1" dirty="0" smtClean="0"/>
            <a:t>(Tres días antes de reunión</a:t>
          </a:r>
          <a:r>
            <a:rPr lang="es-PE" sz="1050" dirty="0" smtClean="0"/>
            <a:t>)</a:t>
          </a:r>
          <a:endParaRPr lang="es-PE" sz="1050" dirty="0"/>
        </a:p>
      </dgm:t>
    </dgm:pt>
    <dgm:pt modelId="{FAA97B2C-37C1-4709-BCEA-224D61C7BBB9}" type="parTrans" cxnId="{67C6F3C5-26F8-4064-8DAF-6A1FAAB23A00}">
      <dgm:prSet/>
      <dgm:spPr/>
      <dgm:t>
        <a:bodyPr/>
        <a:lstStyle/>
        <a:p>
          <a:endParaRPr lang="es-PE" sz="2000"/>
        </a:p>
      </dgm:t>
    </dgm:pt>
    <dgm:pt modelId="{B6D53906-2226-46E0-9011-6EA105D309AC}" type="sibTrans" cxnId="{67C6F3C5-26F8-4064-8DAF-6A1FAAB23A00}">
      <dgm:prSet/>
      <dgm:spPr/>
      <dgm:t>
        <a:bodyPr/>
        <a:lstStyle/>
        <a:p>
          <a:endParaRPr lang="es-PE" sz="2000"/>
        </a:p>
      </dgm:t>
    </dgm:pt>
    <dgm:pt modelId="{C7683F80-7D1C-4523-A576-DC649A8529F2}">
      <dgm:prSet phldrT="[Texto]" custT="1"/>
      <dgm:spPr/>
      <dgm:t>
        <a:bodyPr/>
        <a:lstStyle/>
        <a:p>
          <a:r>
            <a:rPr lang="es-PE" sz="2000" dirty="0" smtClean="0">
              <a:solidFill>
                <a:schemeClr val="tx1"/>
              </a:solidFill>
            </a:rPr>
            <a:t>Año t</a:t>
          </a:r>
          <a:endParaRPr lang="es-PE" sz="2000" dirty="0">
            <a:solidFill>
              <a:schemeClr val="tx1"/>
            </a:solidFill>
          </a:endParaRPr>
        </a:p>
      </dgm:t>
    </dgm:pt>
    <dgm:pt modelId="{73F75548-09F1-4E73-9EE0-8C399C603C5D}" type="parTrans" cxnId="{51E80B17-83B0-4091-A5FE-992670FD3CBB}">
      <dgm:prSet/>
      <dgm:spPr/>
      <dgm:t>
        <a:bodyPr/>
        <a:lstStyle/>
        <a:p>
          <a:endParaRPr lang="es-PE" sz="2000"/>
        </a:p>
      </dgm:t>
    </dgm:pt>
    <dgm:pt modelId="{CD27F23B-F1C1-4814-B5CD-7425262F87AD}" type="sibTrans" cxnId="{51E80B17-83B0-4091-A5FE-992670FD3CBB}">
      <dgm:prSet/>
      <dgm:spPr/>
      <dgm:t>
        <a:bodyPr/>
        <a:lstStyle/>
        <a:p>
          <a:endParaRPr lang="es-PE" sz="2000"/>
        </a:p>
      </dgm:t>
    </dgm:pt>
    <dgm:pt modelId="{0F089EBB-6014-4EB7-A6CA-4F1AE58BE4A3}">
      <dgm:prSet phldrT="[Texto]" custT="1"/>
      <dgm:spPr>
        <a:solidFill>
          <a:schemeClr val="accent6">
            <a:lumMod val="60000"/>
            <a:lumOff val="40000"/>
            <a:alpha val="90000"/>
          </a:schemeClr>
        </a:solidFill>
      </dgm:spPr>
      <dgm:t>
        <a:bodyPr/>
        <a:lstStyle/>
        <a:p>
          <a:r>
            <a:rPr lang="es-PE" sz="1200" b="1" dirty="0" smtClean="0"/>
            <a:t>Proyecto de Presupuesto Anual</a:t>
          </a:r>
        </a:p>
        <a:p>
          <a:r>
            <a:rPr lang="es-PE" sz="1200" b="1" dirty="0" smtClean="0"/>
            <a:t>(May-Ago)</a:t>
          </a:r>
          <a:endParaRPr lang="es-PE" sz="1200" b="1" dirty="0"/>
        </a:p>
      </dgm:t>
    </dgm:pt>
    <dgm:pt modelId="{A501CDD0-B150-45CC-835D-D4F306DD30E7}" type="parTrans" cxnId="{689E1E7A-5590-4ACB-B1E7-605D3D67FDF7}">
      <dgm:prSet/>
      <dgm:spPr/>
      <dgm:t>
        <a:bodyPr/>
        <a:lstStyle/>
        <a:p>
          <a:endParaRPr lang="es-PE" sz="2000"/>
        </a:p>
      </dgm:t>
    </dgm:pt>
    <dgm:pt modelId="{0E73FA44-4B97-48F5-94D1-8F907E3C57DA}" type="sibTrans" cxnId="{689E1E7A-5590-4ACB-B1E7-605D3D67FDF7}">
      <dgm:prSet/>
      <dgm:spPr/>
      <dgm:t>
        <a:bodyPr/>
        <a:lstStyle/>
        <a:p>
          <a:endParaRPr lang="es-PE" sz="2000"/>
        </a:p>
      </dgm:t>
    </dgm:pt>
    <dgm:pt modelId="{6E82803F-525C-47C6-885C-7BE964122887}">
      <dgm:prSet phldrT="[Texto]" custT="1"/>
      <dgm:spPr/>
      <dgm:t>
        <a:bodyPr/>
        <a:lstStyle/>
        <a:p>
          <a:r>
            <a:rPr lang="es-PE" sz="2000" dirty="0" smtClean="0"/>
            <a:t>Año t+2</a:t>
          </a:r>
          <a:endParaRPr lang="es-PE" sz="2000" dirty="0"/>
        </a:p>
      </dgm:t>
    </dgm:pt>
    <dgm:pt modelId="{42810DAF-018E-46EA-8862-D0EAE56F9C58}" type="parTrans" cxnId="{26AA1B2F-7867-4FD7-85B9-97CCB655D51A}">
      <dgm:prSet/>
      <dgm:spPr/>
      <dgm:t>
        <a:bodyPr/>
        <a:lstStyle/>
        <a:p>
          <a:endParaRPr lang="es-PE" sz="2000"/>
        </a:p>
      </dgm:t>
    </dgm:pt>
    <dgm:pt modelId="{51B5A3C2-9AE7-4D48-A3F0-F1C42E11D66E}" type="sibTrans" cxnId="{26AA1B2F-7867-4FD7-85B9-97CCB655D51A}">
      <dgm:prSet/>
      <dgm:spPr/>
      <dgm:t>
        <a:bodyPr/>
        <a:lstStyle/>
        <a:p>
          <a:endParaRPr lang="es-PE" sz="2000"/>
        </a:p>
      </dgm:t>
    </dgm:pt>
    <dgm:pt modelId="{2118707D-BF78-47FF-8313-B86CAEA34439}">
      <dgm:prSet custT="1"/>
      <dgm:spPr/>
      <dgm:t>
        <a:bodyPr/>
        <a:lstStyle/>
        <a:p>
          <a:r>
            <a:rPr lang="es-PE" sz="2000" dirty="0" smtClean="0"/>
            <a:t>Año t+1</a:t>
          </a:r>
          <a:endParaRPr lang="es-PE" sz="2000" dirty="0"/>
        </a:p>
      </dgm:t>
    </dgm:pt>
    <dgm:pt modelId="{0404A0D0-235F-44C1-8ED3-AC828D9054A6}" type="parTrans" cxnId="{A3E25404-A35B-4171-A1A7-A8C3890280CA}">
      <dgm:prSet/>
      <dgm:spPr/>
      <dgm:t>
        <a:bodyPr/>
        <a:lstStyle/>
        <a:p>
          <a:endParaRPr lang="es-PE" sz="2000"/>
        </a:p>
      </dgm:t>
    </dgm:pt>
    <dgm:pt modelId="{3148FEE2-DC4B-4A77-98E3-4A630C61C1E7}" type="sibTrans" cxnId="{A3E25404-A35B-4171-A1A7-A8C3890280CA}">
      <dgm:prSet/>
      <dgm:spPr/>
      <dgm:t>
        <a:bodyPr/>
        <a:lstStyle/>
        <a:p>
          <a:endParaRPr lang="es-PE" sz="2000"/>
        </a:p>
      </dgm:t>
    </dgm:pt>
    <dgm:pt modelId="{4B91DBE7-62BB-4774-8A9D-FD8653D29DD2}">
      <dgm:prSet custT="1"/>
      <dgm:spPr/>
      <dgm:t>
        <a:bodyPr/>
        <a:lstStyle/>
        <a:p>
          <a:r>
            <a:rPr lang="es-PE" sz="1200" dirty="0" smtClean="0"/>
            <a:t>Ajuste de PMGP</a:t>
          </a:r>
        </a:p>
        <a:p>
          <a:r>
            <a:rPr lang="es-PE" sz="1200" dirty="0" smtClean="0"/>
            <a:t>Año  t </a:t>
          </a:r>
          <a:endParaRPr lang="es-PE" sz="1200" dirty="0"/>
        </a:p>
      </dgm:t>
    </dgm:pt>
    <dgm:pt modelId="{4435FC1E-473E-468C-9294-740A63E8F902}" type="parTrans" cxnId="{DAA6AFF4-AB19-4E04-A14E-D17D4F9CBA5C}">
      <dgm:prSet/>
      <dgm:spPr/>
      <dgm:t>
        <a:bodyPr/>
        <a:lstStyle/>
        <a:p>
          <a:endParaRPr lang="es-PE" sz="2000"/>
        </a:p>
      </dgm:t>
    </dgm:pt>
    <dgm:pt modelId="{B0E2C574-4D30-4CBF-B019-4E5EF55D7241}" type="sibTrans" cxnId="{DAA6AFF4-AB19-4E04-A14E-D17D4F9CBA5C}">
      <dgm:prSet/>
      <dgm:spPr/>
      <dgm:t>
        <a:bodyPr/>
        <a:lstStyle/>
        <a:p>
          <a:endParaRPr lang="es-PE" sz="2000"/>
        </a:p>
      </dgm:t>
    </dgm:pt>
    <dgm:pt modelId="{429269C8-1018-430D-8014-80B01E495D44}">
      <dgm:prSet custT="1"/>
      <dgm:spPr/>
      <dgm:t>
        <a:bodyPr/>
        <a:lstStyle/>
        <a:p>
          <a:r>
            <a:rPr lang="es-PE" sz="1200" dirty="0" smtClean="0"/>
            <a:t>Asignación MEF</a:t>
          </a:r>
          <a:endParaRPr lang="es-PE" sz="1200" dirty="0"/>
        </a:p>
      </dgm:t>
    </dgm:pt>
    <dgm:pt modelId="{35ED9013-1E4A-4A18-A165-7D77E4606857}" type="parTrans" cxnId="{F9C9C9BB-A3A8-46AA-B1B4-C4F5172E83A1}">
      <dgm:prSet/>
      <dgm:spPr/>
      <dgm:t>
        <a:bodyPr/>
        <a:lstStyle/>
        <a:p>
          <a:endParaRPr lang="es-PE" sz="2000"/>
        </a:p>
      </dgm:t>
    </dgm:pt>
    <dgm:pt modelId="{3FFCF258-3FDE-4557-9FB9-CEF88751F22F}" type="sibTrans" cxnId="{F9C9C9BB-A3A8-46AA-B1B4-C4F5172E83A1}">
      <dgm:prSet/>
      <dgm:spPr/>
      <dgm:t>
        <a:bodyPr/>
        <a:lstStyle/>
        <a:p>
          <a:endParaRPr lang="es-PE" sz="2000"/>
        </a:p>
      </dgm:t>
    </dgm:pt>
    <dgm:pt modelId="{AADF73EF-53FA-465F-9F2C-83395CAC7C21}">
      <dgm:prSet custT="1"/>
      <dgm:spPr>
        <a:solidFill>
          <a:schemeClr val="accent6">
            <a:lumMod val="60000"/>
            <a:lumOff val="40000"/>
            <a:alpha val="90000"/>
          </a:schemeClr>
        </a:solidFill>
      </dgm:spPr>
      <dgm:t>
        <a:bodyPr/>
        <a:lstStyle/>
        <a:p>
          <a:r>
            <a:rPr lang="es-PE" sz="1200" b="1" dirty="0" smtClean="0"/>
            <a:t>Presupuesto multianual</a:t>
          </a:r>
        </a:p>
        <a:p>
          <a:r>
            <a:rPr lang="es-PE" sz="1200" b="1" dirty="0" smtClean="0"/>
            <a:t>(Set-Nov)</a:t>
          </a:r>
        </a:p>
      </dgm:t>
    </dgm:pt>
    <dgm:pt modelId="{E7AAB693-249E-4EAC-8CF0-D88711E21FBC}" type="parTrans" cxnId="{20E38094-6F2A-4AEC-A566-474667E8AFAA}">
      <dgm:prSet/>
      <dgm:spPr/>
      <dgm:t>
        <a:bodyPr/>
        <a:lstStyle/>
        <a:p>
          <a:endParaRPr lang="es-PE" sz="2000"/>
        </a:p>
      </dgm:t>
    </dgm:pt>
    <dgm:pt modelId="{09C3E869-F17C-4D6F-B98F-1A8B413AAEEC}" type="sibTrans" cxnId="{20E38094-6F2A-4AEC-A566-474667E8AFAA}">
      <dgm:prSet/>
      <dgm:spPr/>
      <dgm:t>
        <a:bodyPr/>
        <a:lstStyle/>
        <a:p>
          <a:endParaRPr lang="es-PE" sz="2000"/>
        </a:p>
      </dgm:t>
    </dgm:pt>
    <dgm:pt modelId="{2BA4E640-60C7-4055-A8D4-013D3787A854}">
      <dgm:prSet custT="1"/>
      <dgm:spPr/>
      <dgm:t>
        <a:bodyPr/>
        <a:lstStyle/>
        <a:p>
          <a:r>
            <a:rPr lang="es-PE" sz="1200" dirty="0" smtClean="0"/>
            <a:t>Ajustes de años  t+1 y t+2 en base a proyecto de presupuesto</a:t>
          </a:r>
          <a:endParaRPr lang="es-PE" sz="1200" dirty="0"/>
        </a:p>
      </dgm:t>
    </dgm:pt>
    <dgm:pt modelId="{8C66813E-2305-427C-A3F9-4EF828DAB0A0}" type="parTrans" cxnId="{137C5632-B629-4049-92CC-263E21B1EA0A}">
      <dgm:prSet/>
      <dgm:spPr/>
      <dgm:t>
        <a:bodyPr/>
        <a:lstStyle/>
        <a:p>
          <a:endParaRPr lang="es-PE" sz="2000"/>
        </a:p>
      </dgm:t>
    </dgm:pt>
    <dgm:pt modelId="{205B02E4-2E9D-481B-A8E5-DFA1998BD2B7}" type="sibTrans" cxnId="{137C5632-B629-4049-92CC-263E21B1EA0A}">
      <dgm:prSet/>
      <dgm:spPr/>
      <dgm:t>
        <a:bodyPr/>
        <a:lstStyle/>
        <a:p>
          <a:endParaRPr lang="es-PE" sz="2000"/>
        </a:p>
      </dgm:t>
    </dgm:pt>
    <dgm:pt modelId="{7C3509DB-492F-436D-A8D2-C621A20F8270}" type="pres">
      <dgm:prSet presAssocID="{0B1C95FA-7978-4EEA-931F-D6437877BFD9}" presName="hierChild1" presStyleCnt="0">
        <dgm:presLayoutVars>
          <dgm:chPref val="1"/>
          <dgm:dir/>
          <dgm:animOne val="branch"/>
          <dgm:animLvl val="lvl"/>
          <dgm:resizeHandles/>
        </dgm:presLayoutVars>
      </dgm:prSet>
      <dgm:spPr/>
      <dgm:t>
        <a:bodyPr/>
        <a:lstStyle/>
        <a:p>
          <a:endParaRPr lang="es-PE"/>
        </a:p>
      </dgm:t>
    </dgm:pt>
    <dgm:pt modelId="{1A5364D5-CE09-4DB0-9F5A-7101CE54DE1A}" type="pres">
      <dgm:prSet presAssocID="{D026A730-24FB-4660-9410-747D800FF9BF}" presName="hierRoot1" presStyleCnt="0"/>
      <dgm:spPr/>
    </dgm:pt>
    <dgm:pt modelId="{B41491D7-E2FE-4152-8BA7-C54771C6F745}" type="pres">
      <dgm:prSet presAssocID="{D026A730-24FB-4660-9410-747D800FF9BF}" presName="composite" presStyleCnt="0"/>
      <dgm:spPr/>
    </dgm:pt>
    <dgm:pt modelId="{9A076ADD-7449-4D06-B8A4-05EF93DF9C12}" type="pres">
      <dgm:prSet presAssocID="{D026A730-24FB-4660-9410-747D800FF9BF}" presName="background" presStyleLbl="node0" presStyleIdx="0" presStyleCnt="2"/>
      <dgm:spPr/>
    </dgm:pt>
    <dgm:pt modelId="{56F34E29-69B3-4AA5-B58E-42747B45E4E6}" type="pres">
      <dgm:prSet presAssocID="{D026A730-24FB-4660-9410-747D800FF9BF}" presName="text" presStyleLbl="fgAcc0" presStyleIdx="0" presStyleCnt="2" custScaleX="112036">
        <dgm:presLayoutVars>
          <dgm:chPref val="3"/>
        </dgm:presLayoutVars>
      </dgm:prSet>
      <dgm:spPr/>
      <dgm:t>
        <a:bodyPr/>
        <a:lstStyle/>
        <a:p>
          <a:endParaRPr lang="es-PE"/>
        </a:p>
      </dgm:t>
    </dgm:pt>
    <dgm:pt modelId="{4754A70F-49BF-4FDF-8DF5-1D471C7D8902}" type="pres">
      <dgm:prSet presAssocID="{D026A730-24FB-4660-9410-747D800FF9BF}" presName="hierChild2" presStyleCnt="0"/>
      <dgm:spPr/>
    </dgm:pt>
    <dgm:pt modelId="{CFBEB47D-33AB-440F-A741-38DD3E3969B6}" type="pres">
      <dgm:prSet presAssocID="{73F75548-09F1-4E73-9EE0-8C399C603C5D}" presName="Name10" presStyleLbl="parChTrans1D2" presStyleIdx="0" presStyleCnt="4"/>
      <dgm:spPr/>
      <dgm:t>
        <a:bodyPr/>
        <a:lstStyle/>
        <a:p>
          <a:endParaRPr lang="es-PE"/>
        </a:p>
      </dgm:t>
    </dgm:pt>
    <dgm:pt modelId="{AA151879-7AB0-4F3B-A956-A4865C9D5ABA}" type="pres">
      <dgm:prSet presAssocID="{C7683F80-7D1C-4523-A576-DC649A8529F2}" presName="hierRoot2" presStyleCnt="0"/>
      <dgm:spPr/>
    </dgm:pt>
    <dgm:pt modelId="{30F7D466-1DE7-44B5-AC6C-F654B0433F9A}" type="pres">
      <dgm:prSet presAssocID="{C7683F80-7D1C-4523-A576-DC649A8529F2}" presName="composite2" presStyleCnt="0"/>
      <dgm:spPr/>
    </dgm:pt>
    <dgm:pt modelId="{35FA5BB0-8A97-4F00-BE69-2F3474DE804A}" type="pres">
      <dgm:prSet presAssocID="{C7683F80-7D1C-4523-A576-DC649A8529F2}" presName="background2" presStyleLbl="node2" presStyleIdx="0" presStyleCnt="4"/>
      <dgm:spPr/>
    </dgm:pt>
    <dgm:pt modelId="{E988F304-6A94-429B-8BDA-89BEDBC06DF1}" type="pres">
      <dgm:prSet presAssocID="{C7683F80-7D1C-4523-A576-DC649A8529F2}" presName="text2" presStyleLbl="fgAcc2" presStyleIdx="0" presStyleCnt="4">
        <dgm:presLayoutVars>
          <dgm:chPref val="3"/>
        </dgm:presLayoutVars>
      </dgm:prSet>
      <dgm:spPr/>
      <dgm:t>
        <a:bodyPr/>
        <a:lstStyle/>
        <a:p>
          <a:endParaRPr lang="es-PE"/>
        </a:p>
      </dgm:t>
    </dgm:pt>
    <dgm:pt modelId="{96AAE9D9-03ED-40EC-8F2F-6C646CB020FB}" type="pres">
      <dgm:prSet presAssocID="{C7683F80-7D1C-4523-A576-DC649A8529F2}" presName="hierChild3" presStyleCnt="0"/>
      <dgm:spPr/>
    </dgm:pt>
    <dgm:pt modelId="{27BD1CF2-FEA8-4EE2-870D-21B375CF5FC0}" type="pres">
      <dgm:prSet presAssocID="{A501CDD0-B150-45CC-835D-D4F306DD30E7}" presName="Name17" presStyleLbl="parChTrans1D3" presStyleIdx="0" presStyleCnt="1"/>
      <dgm:spPr/>
      <dgm:t>
        <a:bodyPr/>
        <a:lstStyle/>
        <a:p>
          <a:endParaRPr lang="es-PE"/>
        </a:p>
      </dgm:t>
    </dgm:pt>
    <dgm:pt modelId="{2D694B98-A84F-47D9-9635-C501954E202C}" type="pres">
      <dgm:prSet presAssocID="{0F089EBB-6014-4EB7-A6CA-4F1AE58BE4A3}" presName="hierRoot3" presStyleCnt="0"/>
      <dgm:spPr/>
    </dgm:pt>
    <dgm:pt modelId="{A1B4BB2B-7A21-4C46-A30E-05604E033FE3}" type="pres">
      <dgm:prSet presAssocID="{0F089EBB-6014-4EB7-A6CA-4F1AE58BE4A3}" presName="composite3" presStyleCnt="0"/>
      <dgm:spPr/>
    </dgm:pt>
    <dgm:pt modelId="{470B6381-FB17-4B69-AAB8-39A443D7ED1A}" type="pres">
      <dgm:prSet presAssocID="{0F089EBB-6014-4EB7-A6CA-4F1AE58BE4A3}" presName="background3" presStyleLbl="node3" presStyleIdx="0" presStyleCnt="1"/>
      <dgm:spPr/>
    </dgm:pt>
    <dgm:pt modelId="{6CBF6C69-B5AF-4364-BCC5-7F829961833A}" type="pres">
      <dgm:prSet presAssocID="{0F089EBB-6014-4EB7-A6CA-4F1AE58BE4A3}" presName="text3" presStyleLbl="fgAcc3" presStyleIdx="0" presStyleCnt="1">
        <dgm:presLayoutVars>
          <dgm:chPref val="3"/>
        </dgm:presLayoutVars>
      </dgm:prSet>
      <dgm:spPr/>
      <dgm:t>
        <a:bodyPr/>
        <a:lstStyle/>
        <a:p>
          <a:endParaRPr lang="es-PE"/>
        </a:p>
      </dgm:t>
    </dgm:pt>
    <dgm:pt modelId="{BCC4FCB0-5CBD-4115-B645-57EDE6111D02}" type="pres">
      <dgm:prSet presAssocID="{0F089EBB-6014-4EB7-A6CA-4F1AE58BE4A3}" presName="hierChild4" presStyleCnt="0"/>
      <dgm:spPr/>
    </dgm:pt>
    <dgm:pt modelId="{6306F066-A3EC-4E2E-A3C8-B7E44F096103}" type="pres">
      <dgm:prSet presAssocID="{35ED9013-1E4A-4A18-A165-7D77E4606857}" presName="Name23" presStyleLbl="parChTrans1D4" presStyleIdx="0" presStyleCnt="2"/>
      <dgm:spPr/>
      <dgm:t>
        <a:bodyPr/>
        <a:lstStyle/>
        <a:p>
          <a:endParaRPr lang="es-PE"/>
        </a:p>
      </dgm:t>
    </dgm:pt>
    <dgm:pt modelId="{514CBA00-91B9-4C98-88A6-D1CCF3A95C3B}" type="pres">
      <dgm:prSet presAssocID="{429269C8-1018-430D-8014-80B01E495D44}" presName="hierRoot4" presStyleCnt="0"/>
      <dgm:spPr/>
    </dgm:pt>
    <dgm:pt modelId="{00D6A131-E86F-4525-B57F-C3EC7A7CE33A}" type="pres">
      <dgm:prSet presAssocID="{429269C8-1018-430D-8014-80B01E495D44}" presName="composite4" presStyleCnt="0"/>
      <dgm:spPr/>
    </dgm:pt>
    <dgm:pt modelId="{9D8F2094-C143-4ECB-BA88-B74A4E9FA7B0}" type="pres">
      <dgm:prSet presAssocID="{429269C8-1018-430D-8014-80B01E495D44}" presName="background4" presStyleLbl="node4" presStyleIdx="0" presStyleCnt="2"/>
      <dgm:spPr/>
    </dgm:pt>
    <dgm:pt modelId="{75EC85D9-DD18-4924-9BF5-A7FDA67E2EE6}" type="pres">
      <dgm:prSet presAssocID="{429269C8-1018-430D-8014-80B01E495D44}" presName="text4" presStyleLbl="fgAcc4" presStyleIdx="0" presStyleCnt="2">
        <dgm:presLayoutVars>
          <dgm:chPref val="3"/>
        </dgm:presLayoutVars>
      </dgm:prSet>
      <dgm:spPr/>
      <dgm:t>
        <a:bodyPr/>
        <a:lstStyle/>
        <a:p>
          <a:endParaRPr lang="es-PE"/>
        </a:p>
      </dgm:t>
    </dgm:pt>
    <dgm:pt modelId="{F60DB028-F424-411C-8715-EE2CAB4F7E54}" type="pres">
      <dgm:prSet presAssocID="{429269C8-1018-430D-8014-80B01E495D44}" presName="hierChild5" presStyleCnt="0"/>
      <dgm:spPr/>
    </dgm:pt>
    <dgm:pt modelId="{AF5FD4D1-3BE5-4A9C-93D2-01E882A94091}" type="pres">
      <dgm:prSet presAssocID="{4435FC1E-473E-468C-9294-740A63E8F902}" presName="Name23" presStyleLbl="parChTrans1D4" presStyleIdx="1" presStyleCnt="2"/>
      <dgm:spPr/>
      <dgm:t>
        <a:bodyPr/>
        <a:lstStyle/>
        <a:p>
          <a:endParaRPr lang="es-PE"/>
        </a:p>
      </dgm:t>
    </dgm:pt>
    <dgm:pt modelId="{1B908427-8069-4389-B53C-42CB1C4ABF37}" type="pres">
      <dgm:prSet presAssocID="{4B91DBE7-62BB-4774-8A9D-FD8653D29DD2}" presName="hierRoot4" presStyleCnt="0"/>
      <dgm:spPr/>
    </dgm:pt>
    <dgm:pt modelId="{98FA4741-B71B-462B-8876-27B3F49EBDBF}" type="pres">
      <dgm:prSet presAssocID="{4B91DBE7-62BB-4774-8A9D-FD8653D29DD2}" presName="composite4" presStyleCnt="0"/>
      <dgm:spPr/>
    </dgm:pt>
    <dgm:pt modelId="{E3D858C5-B8D5-409C-A96D-CA666C34281A}" type="pres">
      <dgm:prSet presAssocID="{4B91DBE7-62BB-4774-8A9D-FD8653D29DD2}" presName="background4" presStyleLbl="node4" presStyleIdx="1" presStyleCnt="2"/>
      <dgm:spPr/>
    </dgm:pt>
    <dgm:pt modelId="{4AD7FFB7-FAB9-458E-8AE5-EE3316AD0895}" type="pres">
      <dgm:prSet presAssocID="{4B91DBE7-62BB-4774-8A9D-FD8653D29DD2}" presName="text4" presStyleLbl="fgAcc4" presStyleIdx="1" presStyleCnt="2" custLinFactNeighborX="1742" custLinFactNeighborY="-1699">
        <dgm:presLayoutVars>
          <dgm:chPref val="3"/>
        </dgm:presLayoutVars>
      </dgm:prSet>
      <dgm:spPr/>
      <dgm:t>
        <a:bodyPr/>
        <a:lstStyle/>
        <a:p>
          <a:endParaRPr lang="es-PE"/>
        </a:p>
      </dgm:t>
    </dgm:pt>
    <dgm:pt modelId="{2566686C-3B5E-4A2C-9B61-46BF3585DFCC}" type="pres">
      <dgm:prSet presAssocID="{4B91DBE7-62BB-4774-8A9D-FD8653D29DD2}" presName="hierChild5" presStyleCnt="0"/>
      <dgm:spPr/>
    </dgm:pt>
    <dgm:pt modelId="{3023A717-DC63-446D-96FB-2F50C6B9C896}" type="pres">
      <dgm:prSet presAssocID="{0404A0D0-235F-44C1-8ED3-AC828D9054A6}" presName="Name10" presStyleLbl="parChTrans1D2" presStyleIdx="1" presStyleCnt="4"/>
      <dgm:spPr/>
      <dgm:t>
        <a:bodyPr/>
        <a:lstStyle/>
        <a:p>
          <a:endParaRPr lang="es-PE"/>
        </a:p>
      </dgm:t>
    </dgm:pt>
    <dgm:pt modelId="{0DD55F40-9E99-4EDE-9288-BF648E3BEEB7}" type="pres">
      <dgm:prSet presAssocID="{2118707D-BF78-47FF-8313-B86CAEA34439}" presName="hierRoot2" presStyleCnt="0"/>
      <dgm:spPr/>
    </dgm:pt>
    <dgm:pt modelId="{34735A9F-7A7A-4815-9925-36952979FC8B}" type="pres">
      <dgm:prSet presAssocID="{2118707D-BF78-47FF-8313-B86CAEA34439}" presName="composite2" presStyleCnt="0"/>
      <dgm:spPr/>
    </dgm:pt>
    <dgm:pt modelId="{8705523E-40AC-4287-B3A2-A357F96A64C4}" type="pres">
      <dgm:prSet presAssocID="{2118707D-BF78-47FF-8313-B86CAEA34439}" presName="background2" presStyleLbl="node2" presStyleIdx="1" presStyleCnt="4"/>
      <dgm:spPr/>
    </dgm:pt>
    <dgm:pt modelId="{6E89C4C8-D39B-4AC2-B4BA-644E58F2CEE0}" type="pres">
      <dgm:prSet presAssocID="{2118707D-BF78-47FF-8313-B86CAEA34439}" presName="text2" presStyleLbl="fgAcc2" presStyleIdx="1" presStyleCnt="4">
        <dgm:presLayoutVars>
          <dgm:chPref val="3"/>
        </dgm:presLayoutVars>
      </dgm:prSet>
      <dgm:spPr/>
      <dgm:t>
        <a:bodyPr/>
        <a:lstStyle/>
        <a:p>
          <a:endParaRPr lang="es-PE"/>
        </a:p>
      </dgm:t>
    </dgm:pt>
    <dgm:pt modelId="{F0F0F3DF-2BE5-4293-881F-3D1C12A522C1}" type="pres">
      <dgm:prSet presAssocID="{2118707D-BF78-47FF-8313-B86CAEA34439}" presName="hierChild3" presStyleCnt="0"/>
      <dgm:spPr/>
    </dgm:pt>
    <dgm:pt modelId="{33C14BA5-FA7B-4FCD-9A4B-45046297954D}" type="pres">
      <dgm:prSet presAssocID="{42810DAF-018E-46EA-8862-D0EAE56F9C58}" presName="Name10" presStyleLbl="parChTrans1D2" presStyleIdx="2" presStyleCnt="4"/>
      <dgm:spPr/>
      <dgm:t>
        <a:bodyPr/>
        <a:lstStyle/>
        <a:p>
          <a:endParaRPr lang="es-PE"/>
        </a:p>
      </dgm:t>
    </dgm:pt>
    <dgm:pt modelId="{A65A7C5D-A80A-4E57-A588-C03709792EEB}" type="pres">
      <dgm:prSet presAssocID="{6E82803F-525C-47C6-885C-7BE964122887}" presName="hierRoot2" presStyleCnt="0"/>
      <dgm:spPr/>
    </dgm:pt>
    <dgm:pt modelId="{71C85619-941B-4B9C-B662-ED65FFDA5331}" type="pres">
      <dgm:prSet presAssocID="{6E82803F-525C-47C6-885C-7BE964122887}" presName="composite2" presStyleCnt="0"/>
      <dgm:spPr/>
    </dgm:pt>
    <dgm:pt modelId="{0D010F08-CF8F-4DAE-B0CB-D70300CDF03A}" type="pres">
      <dgm:prSet presAssocID="{6E82803F-525C-47C6-885C-7BE964122887}" presName="background2" presStyleLbl="node2" presStyleIdx="2" presStyleCnt="4"/>
      <dgm:spPr/>
    </dgm:pt>
    <dgm:pt modelId="{FFAEF90E-FFCE-4C8B-BD7E-F72DE49194B1}" type="pres">
      <dgm:prSet presAssocID="{6E82803F-525C-47C6-885C-7BE964122887}" presName="text2" presStyleLbl="fgAcc2" presStyleIdx="2" presStyleCnt="4" custLinFactNeighborX="8833" custLinFactNeighborY="-1383">
        <dgm:presLayoutVars>
          <dgm:chPref val="3"/>
        </dgm:presLayoutVars>
      </dgm:prSet>
      <dgm:spPr/>
      <dgm:t>
        <a:bodyPr/>
        <a:lstStyle/>
        <a:p>
          <a:endParaRPr lang="es-PE"/>
        </a:p>
      </dgm:t>
    </dgm:pt>
    <dgm:pt modelId="{AD9EF8B5-8905-4BC8-B90C-FD5D4062BAB8}" type="pres">
      <dgm:prSet presAssocID="{6E82803F-525C-47C6-885C-7BE964122887}" presName="hierChild3" presStyleCnt="0"/>
      <dgm:spPr/>
    </dgm:pt>
    <dgm:pt modelId="{0AD191F3-8FD9-4164-B6F5-3808F36C9900}" type="pres">
      <dgm:prSet presAssocID="{AADF73EF-53FA-465F-9F2C-83395CAC7C21}" presName="hierRoot1" presStyleCnt="0"/>
      <dgm:spPr/>
    </dgm:pt>
    <dgm:pt modelId="{0431CB2B-B48D-4302-8A51-0EE997F4467E}" type="pres">
      <dgm:prSet presAssocID="{AADF73EF-53FA-465F-9F2C-83395CAC7C21}" presName="composite" presStyleCnt="0"/>
      <dgm:spPr/>
    </dgm:pt>
    <dgm:pt modelId="{262DAF56-8068-4F62-9D1A-CFB914D76448}" type="pres">
      <dgm:prSet presAssocID="{AADF73EF-53FA-465F-9F2C-83395CAC7C21}" presName="background" presStyleLbl="node0" presStyleIdx="1" presStyleCnt="2"/>
      <dgm:spPr/>
    </dgm:pt>
    <dgm:pt modelId="{A683006A-A970-4C7B-BAAA-29FC190E54FF}" type="pres">
      <dgm:prSet presAssocID="{AADF73EF-53FA-465F-9F2C-83395CAC7C21}" presName="text" presStyleLbl="fgAcc0" presStyleIdx="1" presStyleCnt="2" custLinFactY="105479" custLinFactNeighborX="-81163" custLinFactNeighborY="200000">
        <dgm:presLayoutVars>
          <dgm:chPref val="3"/>
        </dgm:presLayoutVars>
      </dgm:prSet>
      <dgm:spPr/>
      <dgm:t>
        <a:bodyPr/>
        <a:lstStyle/>
        <a:p>
          <a:endParaRPr lang="es-PE"/>
        </a:p>
      </dgm:t>
    </dgm:pt>
    <dgm:pt modelId="{FD7982EA-5DDA-40A2-A7D9-2FDAE18882C8}" type="pres">
      <dgm:prSet presAssocID="{AADF73EF-53FA-465F-9F2C-83395CAC7C21}" presName="hierChild2" presStyleCnt="0"/>
      <dgm:spPr/>
    </dgm:pt>
    <dgm:pt modelId="{48CB172F-0CD9-451C-86EF-DDC8E4B75180}" type="pres">
      <dgm:prSet presAssocID="{8C66813E-2305-427C-A3F9-4EF828DAB0A0}" presName="Name10" presStyleLbl="parChTrans1D2" presStyleIdx="3" presStyleCnt="4"/>
      <dgm:spPr/>
      <dgm:t>
        <a:bodyPr/>
        <a:lstStyle/>
        <a:p>
          <a:endParaRPr lang="es-PE"/>
        </a:p>
      </dgm:t>
    </dgm:pt>
    <dgm:pt modelId="{08485D4B-1539-4D92-BA35-852FDE2BBF13}" type="pres">
      <dgm:prSet presAssocID="{2BA4E640-60C7-4055-A8D4-013D3787A854}" presName="hierRoot2" presStyleCnt="0"/>
      <dgm:spPr/>
    </dgm:pt>
    <dgm:pt modelId="{51BF66DD-B8C6-47F8-9752-304A34613D47}" type="pres">
      <dgm:prSet presAssocID="{2BA4E640-60C7-4055-A8D4-013D3787A854}" presName="composite2" presStyleCnt="0"/>
      <dgm:spPr/>
    </dgm:pt>
    <dgm:pt modelId="{8CE306FC-B4AA-438D-8568-4B2C7C2AAAEA}" type="pres">
      <dgm:prSet presAssocID="{2BA4E640-60C7-4055-A8D4-013D3787A854}" presName="background2" presStyleLbl="node2" presStyleIdx="3" presStyleCnt="4"/>
      <dgm:spPr/>
    </dgm:pt>
    <dgm:pt modelId="{BCF6B6D6-4B65-42E3-858A-31EE5CFEA444}" type="pres">
      <dgm:prSet presAssocID="{2BA4E640-60C7-4055-A8D4-013D3787A854}" presName="text2" presStyleLbl="fgAcc2" presStyleIdx="3" presStyleCnt="4" custLinFactY="100000" custLinFactNeighborX="-81163" custLinFactNeighborY="187431">
        <dgm:presLayoutVars>
          <dgm:chPref val="3"/>
        </dgm:presLayoutVars>
      </dgm:prSet>
      <dgm:spPr/>
      <dgm:t>
        <a:bodyPr/>
        <a:lstStyle/>
        <a:p>
          <a:endParaRPr lang="es-PE"/>
        </a:p>
      </dgm:t>
    </dgm:pt>
    <dgm:pt modelId="{00B682FB-4204-48FE-ACD6-1BC1A7E2357B}" type="pres">
      <dgm:prSet presAssocID="{2BA4E640-60C7-4055-A8D4-013D3787A854}" presName="hierChild3" presStyleCnt="0"/>
      <dgm:spPr/>
    </dgm:pt>
  </dgm:ptLst>
  <dgm:cxnLst>
    <dgm:cxn modelId="{7836FAF6-1119-4890-9024-9E77513D6566}" type="presOf" srcId="{73F75548-09F1-4E73-9EE0-8C399C603C5D}" destId="{CFBEB47D-33AB-440F-A741-38DD3E3969B6}" srcOrd="0" destOrd="0" presId="urn:microsoft.com/office/officeart/2005/8/layout/hierarchy1"/>
    <dgm:cxn modelId="{C64B19FE-DA40-487A-8FC5-6244024C838C}" type="presOf" srcId="{0B1C95FA-7978-4EEA-931F-D6437877BFD9}" destId="{7C3509DB-492F-436D-A8D2-C621A20F8270}" srcOrd="0" destOrd="0" presId="urn:microsoft.com/office/officeart/2005/8/layout/hierarchy1"/>
    <dgm:cxn modelId="{20E38094-6F2A-4AEC-A566-474667E8AFAA}" srcId="{0B1C95FA-7978-4EEA-931F-D6437877BFD9}" destId="{AADF73EF-53FA-465F-9F2C-83395CAC7C21}" srcOrd="1" destOrd="0" parTransId="{E7AAB693-249E-4EAC-8CF0-D88711E21FBC}" sibTransId="{09C3E869-F17C-4D6F-B98F-1A8B413AAEEC}"/>
    <dgm:cxn modelId="{F12D71C1-EDD9-402E-8EA4-C9729EB2E1A4}" type="presOf" srcId="{429269C8-1018-430D-8014-80B01E495D44}" destId="{75EC85D9-DD18-4924-9BF5-A7FDA67E2EE6}" srcOrd="0" destOrd="0" presId="urn:microsoft.com/office/officeart/2005/8/layout/hierarchy1"/>
    <dgm:cxn modelId="{F6321676-44DD-453A-9CCC-BC7EC44D094C}" type="presOf" srcId="{4435FC1E-473E-468C-9294-740A63E8F902}" destId="{AF5FD4D1-3BE5-4A9C-93D2-01E882A94091}" srcOrd="0" destOrd="0" presId="urn:microsoft.com/office/officeart/2005/8/layout/hierarchy1"/>
    <dgm:cxn modelId="{70D14171-B4F3-4C82-BB41-84316FEDEEA3}" type="presOf" srcId="{42810DAF-018E-46EA-8862-D0EAE56F9C58}" destId="{33C14BA5-FA7B-4FCD-9A4B-45046297954D}" srcOrd="0" destOrd="0" presId="urn:microsoft.com/office/officeart/2005/8/layout/hierarchy1"/>
    <dgm:cxn modelId="{D307ABCE-4469-49EB-9310-EDFA020FE0A8}" type="presOf" srcId="{AADF73EF-53FA-465F-9F2C-83395CAC7C21}" destId="{A683006A-A970-4C7B-BAAA-29FC190E54FF}" srcOrd="0" destOrd="0" presId="urn:microsoft.com/office/officeart/2005/8/layout/hierarchy1"/>
    <dgm:cxn modelId="{26AA1B2F-7867-4FD7-85B9-97CCB655D51A}" srcId="{D026A730-24FB-4660-9410-747D800FF9BF}" destId="{6E82803F-525C-47C6-885C-7BE964122887}" srcOrd="2" destOrd="0" parTransId="{42810DAF-018E-46EA-8862-D0EAE56F9C58}" sibTransId="{51B5A3C2-9AE7-4D48-A3F0-F1C42E11D66E}"/>
    <dgm:cxn modelId="{666A2BD1-2C29-4896-A5FA-DDAEF27B5E6A}" type="presOf" srcId="{2118707D-BF78-47FF-8313-B86CAEA34439}" destId="{6E89C4C8-D39B-4AC2-B4BA-644E58F2CEE0}" srcOrd="0" destOrd="0" presId="urn:microsoft.com/office/officeart/2005/8/layout/hierarchy1"/>
    <dgm:cxn modelId="{DAA6AFF4-AB19-4E04-A14E-D17D4F9CBA5C}" srcId="{0F089EBB-6014-4EB7-A6CA-4F1AE58BE4A3}" destId="{4B91DBE7-62BB-4774-8A9D-FD8653D29DD2}" srcOrd="1" destOrd="0" parTransId="{4435FC1E-473E-468C-9294-740A63E8F902}" sibTransId="{B0E2C574-4D30-4CBF-B019-4E5EF55D7241}"/>
    <dgm:cxn modelId="{137C5632-B629-4049-92CC-263E21B1EA0A}" srcId="{AADF73EF-53FA-465F-9F2C-83395CAC7C21}" destId="{2BA4E640-60C7-4055-A8D4-013D3787A854}" srcOrd="0" destOrd="0" parTransId="{8C66813E-2305-427C-A3F9-4EF828DAB0A0}" sibTransId="{205B02E4-2E9D-481B-A8E5-DFA1998BD2B7}"/>
    <dgm:cxn modelId="{5B6D9386-F82B-42F0-8F69-678463196051}" type="presOf" srcId="{8C66813E-2305-427C-A3F9-4EF828DAB0A0}" destId="{48CB172F-0CD9-451C-86EF-DDC8E4B75180}" srcOrd="0" destOrd="0" presId="urn:microsoft.com/office/officeart/2005/8/layout/hierarchy1"/>
    <dgm:cxn modelId="{4EEC8167-9930-4B06-959B-E35A975FF26A}" type="presOf" srcId="{A501CDD0-B150-45CC-835D-D4F306DD30E7}" destId="{27BD1CF2-FEA8-4EE2-870D-21B375CF5FC0}" srcOrd="0" destOrd="0" presId="urn:microsoft.com/office/officeart/2005/8/layout/hierarchy1"/>
    <dgm:cxn modelId="{6D1BCDD3-F7BC-4CC4-8246-2C52C51F0D8B}" type="presOf" srcId="{2BA4E640-60C7-4055-A8D4-013D3787A854}" destId="{BCF6B6D6-4B65-42E3-858A-31EE5CFEA444}" srcOrd="0" destOrd="0" presId="urn:microsoft.com/office/officeart/2005/8/layout/hierarchy1"/>
    <dgm:cxn modelId="{CE7B8BFC-C2B1-49E0-95B7-4FAB8A90EB72}" type="presOf" srcId="{4B91DBE7-62BB-4774-8A9D-FD8653D29DD2}" destId="{4AD7FFB7-FAB9-458E-8AE5-EE3316AD0895}" srcOrd="0" destOrd="0" presId="urn:microsoft.com/office/officeart/2005/8/layout/hierarchy1"/>
    <dgm:cxn modelId="{61179C79-BD59-434F-9066-A1D9436DD048}" type="presOf" srcId="{0404A0D0-235F-44C1-8ED3-AC828D9054A6}" destId="{3023A717-DC63-446D-96FB-2F50C6B9C896}" srcOrd="0" destOrd="0" presId="urn:microsoft.com/office/officeart/2005/8/layout/hierarchy1"/>
    <dgm:cxn modelId="{689E1E7A-5590-4ACB-B1E7-605D3D67FDF7}" srcId="{C7683F80-7D1C-4523-A576-DC649A8529F2}" destId="{0F089EBB-6014-4EB7-A6CA-4F1AE58BE4A3}" srcOrd="0" destOrd="0" parTransId="{A501CDD0-B150-45CC-835D-D4F306DD30E7}" sibTransId="{0E73FA44-4B97-48F5-94D1-8F907E3C57DA}"/>
    <dgm:cxn modelId="{C84F8337-BCE7-485B-B9B6-6C9A71593677}" type="presOf" srcId="{0F089EBB-6014-4EB7-A6CA-4F1AE58BE4A3}" destId="{6CBF6C69-B5AF-4364-BCC5-7F829961833A}" srcOrd="0" destOrd="0" presId="urn:microsoft.com/office/officeart/2005/8/layout/hierarchy1"/>
    <dgm:cxn modelId="{51E80B17-83B0-4091-A5FE-992670FD3CBB}" srcId="{D026A730-24FB-4660-9410-747D800FF9BF}" destId="{C7683F80-7D1C-4523-A576-DC649A8529F2}" srcOrd="0" destOrd="0" parTransId="{73F75548-09F1-4E73-9EE0-8C399C603C5D}" sibTransId="{CD27F23B-F1C1-4814-B5CD-7425262F87AD}"/>
    <dgm:cxn modelId="{DE90A5A9-6245-4640-B1AA-1F75029402A6}" type="presOf" srcId="{C7683F80-7D1C-4523-A576-DC649A8529F2}" destId="{E988F304-6A94-429B-8BDA-89BEDBC06DF1}" srcOrd="0" destOrd="0" presId="urn:microsoft.com/office/officeart/2005/8/layout/hierarchy1"/>
    <dgm:cxn modelId="{D6379530-9402-48F9-8591-6DCFD5256D72}" type="presOf" srcId="{6E82803F-525C-47C6-885C-7BE964122887}" destId="{FFAEF90E-FFCE-4C8B-BD7E-F72DE49194B1}" srcOrd="0" destOrd="0" presId="urn:microsoft.com/office/officeart/2005/8/layout/hierarchy1"/>
    <dgm:cxn modelId="{D67473EB-A734-442C-B0C8-D04B0C002828}" type="presOf" srcId="{D026A730-24FB-4660-9410-747D800FF9BF}" destId="{56F34E29-69B3-4AA5-B58E-42747B45E4E6}" srcOrd="0" destOrd="0" presId="urn:microsoft.com/office/officeart/2005/8/layout/hierarchy1"/>
    <dgm:cxn modelId="{F9C9C9BB-A3A8-46AA-B1B4-C4F5172E83A1}" srcId="{0F089EBB-6014-4EB7-A6CA-4F1AE58BE4A3}" destId="{429269C8-1018-430D-8014-80B01E495D44}" srcOrd="0" destOrd="0" parTransId="{35ED9013-1E4A-4A18-A165-7D77E4606857}" sibTransId="{3FFCF258-3FDE-4557-9FB9-CEF88751F22F}"/>
    <dgm:cxn modelId="{D04A5D51-1AF7-426E-9220-A10AF8EF2BF5}" type="presOf" srcId="{35ED9013-1E4A-4A18-A165-7D77E4606857}" destId="{6306F066-A3EC-4E2E-A3C8-B7E44F096103}" srcOrd="0" destOrd="0" presId="urn:microsoft.com/office/officeart/2005/8/layout/hierarchy1"/>
    <dgm:cxn modelId="{67C6F3C5-26F8-4064-8DAF-6A1FAAB23A00}" srcId="{0B1C95FA-7978-4EEA-931F-D6437877BFD9}" destId="{D026A730-24FB-4660-9410-747D800FF9BF}" srcOrd="0" destOrd="0" parTransId="{FAA97B2C-37C1-4709-BCEA-224D61C7BBB9}" sibTransId="{B6D53906-2226-46E0-9011-6EA105D309AC}"/>
    <dgm:cxn modelId="{A3E25404-A35B-4171-A1A7-A8C3890280CA}" srcId="{D026A730-24FB-4660-9410-747D800FF9BF}" destId="{2118707D-BF78-47FF-8313-B86CAEA34439}" srcOrd="1" destOrd="0" parTransId="{0404A0D0-235F-44C1-8ED3-AC828D9054A6}" sibTransId="{3148FEE2-DC4B-4A77-98E3-4A630C61C1E7}"/>
    <dgm:cxn modelId="{87EB79B8-65C3-471F-8540-49A046EB5A48}" type="presParOf" srcId="{7C3509DB-492F-436D-A8D2-C621A20F8270}" destId="{1A5364D5-CE09-4DB0-9F5A-7101CE54DE1A}" srcOrd="0" destOrd="0" presId="urn:microsoft.com/office/officeart/2005/8/layout/hierarchy1"/>
    <dgm:cxn modelId="{101D0EEC-5119-45F1-A226-D645C7515333}" type="presParOf" srcId="{1A5364D5-CE09-4DB0-9F5A-7101CE54DE1A}" destId="{B41491D7-E2FE-4152-8BA7-C54771C6F745}" srcOrd="0" destOrd="0" presId="urn:microsoft.com/office/officeart/2005/8/layout/hierarchy1"/>
    <dgm:cxn modelId="{D3E21C9F-8C54-4706-9924-162D15979FB0}" type="presParOf" srcId="{B41491D7-E2FE-4152-8BA7-C54771C6F745}" destId="{9A076ADD-7449-4D06-B8A4-05EF93DF9C12}" srcOrd="0" destOrd="0" presId="urn:microsoft.com/office/officeart/2005/8/layout/hierarchy1"/>
    <dgm:cxn modelId="{BC8996CD-137B-4B64-B1DC-D3DF30AE74CA}" type="presParOf" srcId="{B41491D7-E2FE-4152-8BA7-C54771C6F745}" destId="{56F34E29-69B3-4AA5-B58E-42747B45E4E6}" srcOrd="1" destOrd="0" presId="urn:microsoft.com/office/officeart/2005/8/layout/hierarchy1"/>
    <dgm:cxn modelId="{4A98D0AF-12AF-4DDF-8B10-41126CBFD57A}" type="presParOf" srcId="{1A5364D5-CE09-4DB0-9F5A-7101CE54DE1A}" destId="{4754A70F-49BF-4FDF-8DF5-1D471C7D8902}" srcOrd="1" destOrd="0" presId="urn:microsoft.com/office/officeart/2005/8/layout/hierarchy1"/>
    <dgm:cxn modelId="{6C1F37E7-E8E5-43FD-A5CA-3BB83171F491}" type="presParOf" srcId="{4754A70F-49BF-4FDF-8DF5-1D471C7D8902}" destId="{CFBEB47D-33AB-440F-A741-38DD3E3969B6}" srcOrd="0" destOrd="0" presId="urn:microsoft.com/office/officeart/2005/8/layout/hierarchy1"/>
    <dgm:cxn modelId="{93E8B32F-EE10-454F-BD28-905AC408CF78}" type="presParOf" srcId="{4754A70F-49BF-4FDF-8DF5-1D471C7D8902}" destId="{AA151879-7AB0-4F3B-A956-A4865C9D5ABA}" srcOrd="1" destOrd="0" presId="urn:microsoft.com/office/officeart/2005/8/layout/hierarchy1"/>
    <dgm:cxn modelId="{5A1377C9-8E4D-42CE-BD8A-C94A4D8FC418}" type="presParOf" srcId="{AA151879-7AB0-4F3B-A956-A4865C9D5ABA}" destId="{30F7D466-1DE7-44B5-AC6C-F654B0433F9A}" srcOrd="0" destOrd="0" presId="urn:microsoft.com/office/officeart/2005/8/layout/hierarchy1"/>
    <dgm:cxn modelId="{6BC893D1-789D-4899-960F-8B682C6263E7}" type="presParOf" srcId="{30F7D466-1DE7-44B5-AC6C-F654B0433F9A}" destId="{35FA5BB0-8A97-4F00-BE69-2F3474DE804A}" srcOrd="0" destOrd="0" presId="urn:microsoft.com/office/officeart/2005/8/layout/hierarchy1"/>
    <dgm:cxn modelId="{D7F84A15-BD8C-4C27-BBB4-195195DC436E}" type="presParOf" srcId="{30F7D466-1DE7-44B5-AC6C-F654B0433F9A}" destId="{E988F304-6A94-429B-8BDA-89BEDBC06DF1}" srcOrd="1" destOrd="0" presId="urn:microsoft.com/office/officeart/2005/8/layout/hierarchy1"/>
    <dgm:cxn modelId="{9D88F36E-F44A-42EE-AB8C-AE306439EA9E}" type="presParOf" srcId="{AA151879-7AB0-4F3B-A956-A4865C9D5ABA}" destId="{96AAE9D9-03ED-40EC-8F2F-6C646CB020FB}" srcOrd="1" destOrd="0" presId="urn:microsoft.com/office/officeart/2005/8/layout/hierarchy1"/>
    <dgm:cxn modelId="{8C3F0465-C3B5-4E9C-9D3D-F74D86404A8C}" type="presParOf" srcId="{96AAE9D9-03ED-40EC-8F2F-6C646CB020FB}" destId="{27BD1CF2-FEA8-4EE2-870D-21B375CF5FC0}" srcOrd="0" destOrd="0" presId="urn:microsoft.com/office/officeart/2005/8/layout/hierarchy1"/>
    <dgm:cxn modelId="{AD10BF0E-312E-4915-A32E-AE0BEE92CB4E}" type="presParOf" srcId="{96AAE9D9-03ED-40EC-8F2F-6C646CB020FB}" destId="{2D694B98-A84F-47D9-9635-C501954E202C}" srcOrd="1" destOrd="0" presId="urn:microsoft.com/office/officeart/2005/8/layout/hierarchy1"/>
    <dgm:cxn modelId="{556017FD-0018-42DD-BEAE-6B607CF1A341}" type="presParOf" srcId="{2D694B98-A84F-47D9-9635-C501954E202C}" destId="{A1B4BB2B-7A21-4C46-A30E-05604E033FE3}" srcOrd="0" destOrd="0" presId="urn:microsoft.com/office/officeart/2005/8/layout/hierarchy1"/>
    <dgm:cxn modelId="{FE7E5428-1469-488B-AE4C-88C29EDA396D}" type="presParOf" srcId="{A1B4BB2B-7A21-4C46-A30E-05604E033FE3}" destId="{470B6381-FB17-4B69-AAB8-39A443D7ED1A}" srcOrd="0" destOrd="0" presId="urn:microsoft.com/office/officeart/2005/8/layout/hierarchy1"/>
    <dgm:cxn modelId="{4061E5DD-D096-412C-9E0A-9AB9449B6AC6}" type="presParOf" srcId="{A1B4BB2B-7A21-4C46-A30E-05604E033FE3}" destId="{6CBF6C69-B5AF-4364-BCC5-7F829961833A}" srcOrd="1" destOrd="0" presId="urn:microsoft.com/office/officeart/2005/8/layout/hierarchy1"/>
    <dgm:cxn modelId="{FEC0EF0B-1617-45C1-9416-513000980C74}" type="presParOf" srcId="{2D694B98-A84F-47D9-9635-C501954E202C}" destId="{BCC4FCB0-5CBD-4115-B645-57EDE6111D02}" srcOrd="1" destOrd="0" presId="urn:microsoft.com/office/officeart/2005/8/layout/hierarchy1"/>
    <dgm:cxn modelId="{B6BB7696-16AF-4E28-BA05-A94755CC4BC7}" type="presParOf" srcId="{BCC4FCB0-5CBD-4115-B645-57EDE6111D02}" destId="{6306F066-A3EC-4E2E-A3C8-B7E44F096103}" srcOrd="0" destOrd="0" presId="urn:microsoft.com/office/officeart/2005/8/layout/hierarchy1"/>
    <dgm:cxn modelId="{0733A6C5-DA65-490B-BB71-DBC91A136959}" type="presParOf" srcId="{BCC4FCB0-5CBD-4115-B645-57EDE6111D02}" destId="{514CBA00-91B9-4C98-88A6-D1CCF3A95C3B}" srcOrd="1" destOrd="0" presId="urn:microsoft.com/office/officeart/2005/8/layout/hierarchy1"/>
    <dgm:cxn modelId="{A898062E-554B-4597-8ED9-CB42576B7935}" type="presParOf" srcId="{514CBA00-91B9-4C98-88A6-D1CCF3A95C3B}" destId="{00D6A131-E86F-4525-B57F-C3EC7A7CE33A}" srcOrd="0" destOrd="0" presId="urn:microsoft.com/office/officeart/2005/8/layout/hierarchy1"/>
    <dgm:cxn modelId="{5EF47F26-035D-4768-9B60-004DFA341B26}" type="presParOf" srcId="{00D6A131-E86F-4525-B57F-C3EC7A7CE33A}" destId="{9D8F2094-C143-4ECB-BA88-B74A4E9FA7B0}" srcOrd="0" destOrd="0" presId="urn:microsoft.com/office/officeart/2005/8/layout/hierarchy1"/>
    <dgm:cxn modelId="{E76E1BF1-D42A-44E1-ABA7-88AAC9D6478E}" type="presParOf" srcId="{00D6A131-E86F-4525-B57F-C3EC7A7CE33A}" destId="{75EC85D9-DD18-4924-9BF5-A7FDA67E2EE6}" srcOrd="1" destOrd="0" presId="urn:microsoft.com/office/officeart/2005/8/layout/hierarchy1"/>
    <dgm:cxn modelId="{EBDBBFF1-A55E-49D2-B28A-DFA74AC98866}" type="presParOf" srcId="{514CBA00-91B9-4C98-88A6-D1CCF3A95C3B}" destId="{F60DB028-F424-411C-8715-EE2CAB4F7E54}" srcOrd="1" destOrd="0" presId="urn:microsoft.com/office/officeart/2005/8/layout/hierarchy1"/>
    <dgm:cxn modelId="{D184F16C-F905-42C3-8D3E-8E1C52F80C58}" type="presParOf" srcId="{BCC4FCB0-5CBD-4115-B645-57EDE6111D02}" destId="{AF5FD4D1-3BE5-4A9C-93D2-01E882A94091}" srcOrd="2" destOrd="0" presId="urn:microsoft.com/office/officeart/2005/8/layout/hierarchy1"/>
    <dgm:cxn modelId="{6F9B1CBC-C467-4EE0-9235-63059F3AC43A}" type="presParOf" srcId="{BCC4FCB0-5CBD-4115-B645-57EDE6111D02}" destId="{1B908427-8069-4389-B53C-42CB1C4ABF37}" srcOrd="3" destOrd="0" presId="urn:microsoft.com/office/officeart/2005/8/layout/hierarchy1"/>
    <dgm:cxn modelId="{8EA82F13-C8A7-44FC-823D-145030BCF27E}" type="presParOf" srcId="{1B908427-8069-4389-B53C-42CB1C4ABF37}" destId="{98FA4741-B71B-462B-8876-27B3F49EBDBF}" srcOrd="0" destOrd="0" presId="urn:microsoft.com/office/officeart/2005/8/layout/hierarchy1"/>
    <dgm:cxn modelId="{82B4BD82-2E43-433B-A231-55EB4F387078}" type="presParOf" srcId="{98FA4741-B71B-462B-8876-27B3F49EBDBF}" destId="{E3D858C5-B8D5-409C-A96D-CA666C34281A}" srcOrd="0" destOrd="0" presId="urn:microsoft.com/office/officeart/2005/8/layout/hierarchy1"/>
    <dgm:cxn modelId="{69D183A8-7795-43F8-8232-69CFD4DE5782}" type="presParOf" srcId="{98FA4741-B71B-462B-8876-27B3F49EBDBF}" destId="{4AD7FFB7-FAB9-458E-8AE5-EE3316AD0895}" srcOrd="1" destOrd="0" presId="urn:microsoft.com/office/officeart/2005/8/layout/hierarchy1"/>
    <dgm:cxn modelId="{B66B7AD4-A1C4-4E58-85D3-989A9EC6F52C}" type="presParOf" srcId="{1B908427-8069-4389-B53C-42CB1C4ABF37}" destId="{2566686C-3B5E-4A2C-9B61-46BF3585DFCC}" srcOrd="1" destOrd="0" presId="urn:microsoft.com/office/officeart/2005/8/layout/hierarchy1"/>
    <dgm:cxn modelId="{3944341C-6C80-43B0-9434-60F4866C9D2B}" type="presParOf" srcId="{4754A70F-49BF-4FDF-8DF5-1D471C7D8902}" destId="{3023A717-DC63-446D-96FB-2F50C6B9C896}" srcOrd="2" destOrd="0" presId="urn:microsoft.com/office/officeart/2005/8/layout/hierarchy1"/>
    <dgm:cxn modelId="{D3F6A22D-8F81-4AD7-ACD3-BB7F21BF81A4}" type="presParOf" srcId="{4754A70F-49BF-4FDF-8DF5-1D471C7D8902}" destId="{0DD55F40-9E99-4EDE-9288-BF648E3BEEB7}" srcOrd="3" destOrd="0" presId="urn:microsoft.com/office/officeart/2005/8/layout/hierarchy1"/>
    <dgm:cxn modelId="{7620FFFA-AD77-42A4-A909-57D5E07FC46A}" type="presParOf" srcId="{0DD55F40-9E99-4EDE-9288-BF648E3BEEB7}" destId="{34735A9F-7A7A-4815-9925-36952979FC8B}" srcOrd="0" destOrd="0" presId="urn:microsoft.com/office/officeart/2005/8/layout/hierarchy1"/>
    <dgm:cxn modelId="{B1DFB3F1-F24E-450E-B88D-46992052CF35}" type="presParOf" srcId="{34735A9F-7A7A-4815-9925-36952979FC8B}" destId="{8705523E-40AC-4287-B3A2-A357F96A64C4}" srcOrd="0" destOrd="0" presId="urn:microsoft.com/office/officeart/2005/8/layout/hierarchy1"/>
    <dgm:cxn modelId="{68EE9217-2559-4D63-9419-725FCA91136A}" type="presParOf" srcId="{34735A9F-7A7A-4815-9925-36952979FC8B}" destId="{6E89C4C8-D39B-4AC2-B4BA-644E58F2CEE0}" srcOrd="1" destOrd="0" presId="urn:microsoft.com/office/officeart/2005/8/layout/hierarchy1"/>
    <dgm:cxn modelId="{9086CB68-9E0C-4A62-AF1C-0C798114B064}" type="presParOf" srcId="{0DD55F40-9E99-4EDE-9288-BF648E3BEEB7}" destId="{F0F0F3DF-2BE5-4293-881F-3D1C12A522C1}" srcOrd="1" destOrd="0" presId="urn:microsoft.com/office/officeart/2005/8/layout/hierarchy1"/>
    <dgm:cxn modelId="{47C17B04-0FB5-43D2-AE53-D8D3BB85E8D9}" type="presParOf" srcId="{4754A70F-49BF-4FDF-8DF5-1D471C7D8902}" destId="{33C14BA5-FA7B-4FCD-9A4B-45046297954D}" srcOrd="4" destOrd="0" presId="urn:microsoft.com/office/officeart/2005/8/layout/hierarchy1"/>
    <dgm:cxn modelId="{E4F2177F-1F92-4B8F-BF92-E6E93DF0E154}" type="presParOf" srcId="{4754A70F-49BF-4FDF-8DF5-1D471C7D8902}" destId="{A65A7C5D-A80A-4E57-A588-C03709792EEB}" srcOrd="5" destOrd="0" presId="urn:microsoft.com/office/officeart/2005/8/layout/hierarchy1"/>
    <dgm:cxn modelId="{69CBE409-9FC8-49F9-8E0F-9213FE14DFF8}" type="presParOf" srcId="{A65A7C5D-A80A-4E57-A588-C03709792EEB}" destId="{71C85619-941B-4B9C-B662-ED65FFDA5331}" srcOrd="0" destOrd="0" presId="urn:microsoft.com/office/officeart/2005/8/layout/hierarchy1"/>
    <dgm:cxn modelId="{655553D9-E27C-4040-B416-1BDF31408D52}" type="presParOf" srcId="{71C85619-941B-4B9C-B662-ED65FFDA5331}" destId="{0D010F08-CF8F-4DAE-B0CB-D70300CDF03A}" srcOrd="0" destOrd="0" presId="urn:microsoft.com/office/officeart/2005/8/layout/hierarchy1"/>
    <dgm:cxn modelId="{DA437993-C9B0-40A5-9668-D8F321121327}" type="presParOf" srcId="{71C85619-941B-4B9C-B662-ED65FFDA5331}" destId="{FFAEF90E-FFCE-4C8B-BD7E-F72DE49194B1}" srcOrd="1" destOrd="0" presId="urn:microsoft.com/office/officeart/2005/8/layout/hierarchy1"/>
    <dgm:cxn modelId="{7B26B875-0622-403E-9916-456CDF25CA14}" type="presParOf" srcId="{A65A7C5D-A80A-4E57-A588-C03709792EEB}" destId="{AD9EF8B5-8905-4BC8-B90C-FD5D4062BAB8}" srcOrd="1" destOrd="0" presId="urn:microsoft.com/office/officeart/2005/8/layout/hierarchy1"/>
    <dgm:cxn modelId="{582638FA-F9F8-4512-B74E-8B96A4CCE481}" type="presParOf" srcId="{7C3509DB-492F-436D-A8D2-C621A20F8270}" destId="{0AD191F3-8FD9-4164-B6F5-3808F36C9900}" srcOrd="1" destOrd="0" presId="urn:microsoft.com/office/officeart/2005/8/layout/hierarchy1"/>
    <dgm:cxn modelId="{DE906E0C-0D85-4F4B-AD94-874388F88A4E}" type="presParOf" srcId="{0AD191F3-8FD9-4164-B6F5-3808F36C9900}" destId="{0431CB2B-B48D-4302-8A51-0EE997F4467E}" srcOrd="0" destOrd="0" presId="urn:microsoft.com/office/officeart/2005/8/layout/hierarchy1"/>
    <dgm:cxn modelId="{4E5C7644-3E5D-4CD3-8489-9963E76DD920}" type="presParOf" srcId="{0431CB2B-B48D-4302-8A51-0EE997F4467E}" destId="{262DAF56-8068-4F62-9D1A-CFB914D76448}" srcOrd="0" destOrd="0" presId="urn:microsoft.com/office/officeart/2005/8/layout/hierarchy1"/>
    <dgm:cxn modelId="{6AD45502-0E31-400B-B451-D4F37B9D65B6}" type="presParOf" srcId="{0431CB2B-B48D-4302-8A51-0EE997F4467E}" destId="{A683006A-A970-4C7B-BAAA-29FC190E54FF}" srcOrd="1" destOrd="0" presId="urn:microsoft.com/office/officeart/2005/8/layout/hierarchy1"/>
    <dgm:cxn modelId="{14D11CC5-A9F1-40F4-854C-C88BDA54F243}" type="presParOf" srcId="{0AD191F3-8FD9-4164-B6F5-3808F36C9900}" destId="{FD7982EA-5DDA-40A2-A7D9-2FDAE18882C8}" srcOrd="1" destOrd="0" presId="urn:microsoft.com/office/officeart/2005/8/layout/hierarchy1"/>
    <dgm:cxn modelId="{C6449985-1F36-4BD4-AA5C-8E0B4DDEA2F5}" type="presParOf" srcId="{FD7982EA-5DDA-40A2-A7D9-2FDAE18882C8}" destId="{48CB172F-0CD9-451C-86EF-DDC8E4B75180}" srcOrd="0" destOrd="0" presId="urn:microsoft.com/office/officeart/2005/8/layout/hierarchy1"/>
    <dgm:cxn modelId="{C47DB5E9-D2C6-459A-B7AA-994B9462849A}" type="presParOf" srcId="{FD7982EA-5DDA-40A2-A7D9-2FDAE18882C8}" destId="{08485D4B-1539-4D92-BA35-852FDE2BBF13}" srcOrd="1" destOrd="0" presId="urn:microsoft.com/office/officeart/2005/8/layout/hierarchy1"/>
    <dgm:cxn modelId="{D4218E57-1D21-46D9-87D6-553438248A7A}" type="presParOf" srcId="{08485D4B-1539-4D92-BA35-852FDE2BBF13}" destId="{51BF66DD-B8C6-47F8-9752-304A34613D47}" srcOrd="0" destOrd="0" presId="urn:microsoft.com/office/officeart/2005/8/layout/hierarchy1"/>
    <dgm:cxn modelId="{A5270CF0-A05A-4651-A1CB-C8C7AB1FF86A}" type="presParOf" srcId="{51BF66DD-B8C6-47F8-9752-304A34613D47}" destId="{8CE306FC-B4AA-438D-8568-4B2C7C2AAAEA}" srcOrd="0" destOrd="0" presId="urn:microsoft.com/office/officeart/2005/8/layout/hierarchy1"/>
    <dgm:cxn modelId="{1845FE6D-4204-4705-9489-F0AD2304F8C1}" type="presParOf" srcId="{51BF66DD-B8C6-47F8-9752-304A34613D47}" destId="{BCF6B6D6-4B65-42E3-858A-31EE5CFEA444}" srcOrd="1" destOrd="0" presId="urn:microsoft.com/office/officeart/2005/8/layout/hierarchy1"/>
    <dgm:cxn modelId="{AF094425-5686-45DF-B581-8127E27658B1}" type="presParOf" srcId="{08485D4B-1539-4D92-BA35-852FDE2BBF13}" destId="{00B682FB-4204-48FE-ACD6-1BC1A7E2357B}"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AF1578F-8AB7-4BF8-AC93-9C481C7DA572}"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s-ES"/>
        </a:p>
      </dgm:t>
    </dgm:pt>
    <dgm:pt modelId="{C05C1C67-42AF-4BEA-A49B-17DBDBCC28DA}">
      <dgm:prSet phldrT="[Texto]"/>
      <dgm:spPr/>
      <dgm:t>
        <a:bodyPr/>
        <a:lstStyle/>
        <a:p>
          <a:r>
            <a:rPr lang="es-MX" b="1" dirty="0" smtClean="0"/>
            <a:t>Servicio de la Deuda</a:t>
          </a:r>
          <a:endParaRPr lang="es-ES" b="1" dirty="0"/>
        </a:p>
      </dgm:t>
    </dgm:pt>
    <dgm:pt modelId="{093B36A2-7647-4AD0-82F4-11A96B99E58D}" type="parTrans" cxnId="{5F240813-800E-4458-B5BD-71B1E33657E7}">
      <dgm:prSet/>
      <dgm:spPr/>
      <dgm:t>
        <a:bodyPr/>
        <a:lstStyle/>
        <a:p>
          <a:endParaRPr lang="es-ES"/>
        </a:p>
      </dgm:t>
    </dgm:pt>
    <dgm:pt modelId="{D571CC57-EBC2-43BC-8DB9-1F00C95489C3}" type="sibTrans" cxnId="{5F240813-800E-4458-B5BD-71B1E33657E7}">
      <dgm:prSet/>
      <dgm:spPr/>
      <dgm:t>
        <a:bodyPr/>
        <a:lstStyle/>
        <a:p>
          <a:endParaRPr lang="es-ES"/>
        </a:p>
      </dgm:t>
    </dgm:pt>
    <dgm:pt modelId="{8D399D62-B711-4E01-B215-34B4CDD65FB9}">
      <dgm:prSet phldrT="[Texto]"/>
      <dgm:spPr/>
      <dgm:t>
        <a:bodyPr/>
        <a:lstStyle/>
        <a:p>
          <a:r>
            <a:rPr lang="es-MX" dirty="0" smtClean="0"/>
            <a:t>Servicio de la Deuda</a:t>
          </a:r>
          <a:endParaRPr lang="es-ES" dirty="0"/>
        </a:p>
      </dgm:t>
    </dgm:pt>
    <dgm:pt modelId="{1503D300-7D9B-41B9-974E-A13E5C20C1B0}" type="parTrans" cxnId="{4E25C344-3684-417A-BDCE-06BEF3D3356C}">
      <dgm:prSet/>
      <dgm:spPr/>
      <dgm:t>
        <a:bodyPr/>
        <a:lstStyle/>
        <a:p>
          <a:endParaRPr lang="es-ES"/>
        </a:p>
      </dgm:t>
    </dgm:pt>
    <dgm:pt modelId="{9F88E2EE-89EF-4F8A-A380-45D3565CCCB4}" type="sibTrans" cxnId="{4E25C344-3684-417A-BDCE-06BEF3D3356C}">
      <dgm:prSet/>
      <dgm:spPr/>
      <dgm:t>
        <a:bodyPr/>
        <a:lstStyle/>
        <a:p>
          <a:endParaRPr lang="es-ES"/>
        </a:p>
      </dgm:t>
    </dgm:pt>
    <dgm:pt modelId="{F07EC8E0-915A-4848-B7F7-E28BF98F9100}">
      <dgm:prSet/>
      <dgm:spPr/>
      <dgm:t>
        <a:bodyPr/>
        <a:lstStyle/>
        <a:p>
          <a:r>
            <a:rPr lang="es-MX" b="1" dirty="0" smtClean="0"/>
            <a:t>Gasto Corriente</a:t>
          </a:r>
          <a:endParaRPr lang="es-ES" b="1" dirty="0"/>
        </a:p>
      </dgm:t>
    </dgm:pt>
    <dgm:pt modelId="{F93AA64E-1001-420A-8AF3-5D81B86368BC}" type="parTrans" cxnId="{FE24C5FF-8BBD-40B2-9576-ED9CD43F8ADB}">
      <dgm:prSet/>
      <dgm:spPr/>
      <dgm:t>
        <a:bodyPr/>
        <a:lstStyle/>
        <a:p>
          <a:endParaRPr lang="es-ES"/>
        </a:p>
      </dgm:t>
    </dgm:pt>
    <dgm:pt modelId="{9BFC63A7-BAB7-4AE6-AAF1-92AA580C1459}" type="sibTrans" cxnId="{FE24C5FF-8BBD-40B2-9576-ED9CD43F8ADB}">
      <dgm:prSet/>
      <dgm:spPr/>
      <dgm:t>
        <a:bodyPr/>
        <a:lstStyle/>
        <a:p>
          <a:endParaRPr lang="es-ES"/>
        </a:p>
      </dgm:t>
    </dgm:pt>
    <dgm:pt modelId="{F0784729-491A-4400-B565-8A59C831F6D5}">
      <dgm:prSet/>
      <dgm:spPr/>
      <dgm:t>
        <a:bodyPr/>
        <a:lstStyle/>
        <a:p>
          <a:r>
            <a:rPr lang="es-MX" b="1" dirty="0" smtClean="0"/>
            <a:t>Gasto de Capital</a:t>
          </a:r>
          <a:endParaRPr lang="es-ES" b="1" dirty="0"/>
        </a:p>
      </dgm:t>
    </dgm:pt>
    <dgm:pt modelId="{E8F1C345-C9BD-4977-B2C0-9DF438009A63}" type="parTrans" cxnId="{4A8F1A38-EECA-4F66-8D47-B51D5B637BE9}">
      <dgm:prSet/>
      <dgm:spPr/>
      <dgm:t>
        <a:bodyPr/>
        <a:lstStyle/>
        <a:p>
          <a:endParaRPr lang="es-ES"/>
        </a:p>
      </dgm:t>
    </dgm:pt>
    <dgm:pt modelId="{D8972753-11AB-4633-91B1-CE7667A4FDC7}" type="sibTrans" cxnId="{4A8F1A38-EECA-4F66-8D47-B51D5B637BE9}">
      <dgm:prSet/>
      <dgm:spPr/>
      <dgm:t>
        <a:bodyPr/>
        <a:lstStyle/>
        <a:p>
          <a:endParaRPr lang="es-ES"/>
        </a:p>
      </dgm:t>
    </dgm:pt>
    <dgm:pt modelId="{B7516EE4-29D6-4A80-A8B6-FA2042293302}">
      <dgm:prSet/>
      <dgm:spPr/>
      <dgm:t>
        <a:bodyPr/>
        <a:lstStyle/>
        <a:p>
          <a:r>
            <a:rPr lang="es-MX" dirty="0" smtClean="0"/>
            <a:t>Adquisición de Activos no Financieros</a:t>
          </a:r>
          <a:endParaRPr lang="es-ES" dirty="0"/>
        </a:p>
      </dgm:t>
    </dgm:pt>
    <dgm:pt modelId="{BA6104C8-6311-40E5-A7FA-69AB2268DB3F}" type="parTrans" cxnId="{227393DB-6BA1-4A70-BB20-D180F870878D}">
      <dgm:prSet/>
      <dgm:spPr/>
      <dgm:t>
        <a:bodyPr/>
        <a:lstStyle/>
        <a:p>
          <a:endParaRPr lang="es-ES"/>
        </a:p>
      </dgm:t>
    </dgm:pt>
    <dgm:pt modelId="{FB6BADDB-F44F-40E7-90E8-E45F897B7199}" type="sibTrans" cxnId="{227393DB-6BA1-4A70-BB20-D180F870878D}">
      <dgm:prSet/>
      <dgm:spPr/>
      <dgm:t>
        <a:bodyPr/>
        <a:lstStyle/>
        <a:p>
          <a:endParaRPr lang="es-ES"/>
        </a:p>
      </dgm:t>
    </dgm:pt>
    <dgm:pt modelId="{C9C4EF03-ECA5-48E5-B448-3BFCF416E9AB}">
      <dgm:prSet/>
      <dgm:spPr/>
      <dgm:t>
        <a:bodyPr/>
        <a:lstStyle/>
        <a:p>
          <a:r>
            <a:rPr lang="es-MX" dirty="0" smtClean="0"/>
            <a:t>Personal y Obligaciones Sociales</a:t>
          </a:r>
          <a:endParaRPr lang="es-ES" dirty="0"/>
        </a:p>
      </dgm:t>
    </dgm:pt>
    <dgm:pt modelId="{CAA7FA42-285C-4B62-8EA6-C4F0B322FB36}" type="parTrans" cxnId="{49E64CE1-8B1E-4061-89FB-71BA9A736639}">
      <dgm:prSet/>
      <dgm:spPr/>
      <dgm:t>
        <a:bodyPr/>
        <a:lstStyle/>
        <a:p>
          <a:endParaRPr lang="es-ES"/>
        </a:p>
      </dgm:t>
    </dgm:pt>
    <dgm:pt modelId="{45473B21-F181-4108-8503-09247B643EB8}" type="sibTrans" cxnId="{49E64CE1-8B1E-4061-89FB-71BA9A736639}">
      <dgm:prSet/>
      <dgm:spPr/>
      <dgm:t>
        <a:bodyPr/>
        <a:lstStyle/>
        <a:p>
          <a:endParaRPr lang="es-ES"/>
        </a:p>
      </dgm:t>
    </dgm:pt>
    <dgm:pt modelId="{4150F85D-D353-47D9-9D08-43C159254069}">
      <dgm:prSet/>
      <dgm:spPr/>
      <dgm:t>
        <a:bodyPr/>
        <a:lstStyle/>
        <a:p>
          <a:r>
            <a:rPr lang="es-MX" dirty="0" smtClean="0"/>
            <a:t>Pensiones y Otras Prestaciones Sociales</a:t>
          </a:r>
          <a:endParaRPr lang="es-ES" dirty="0"/>
        </a:p>
      </dgm:t>
    </dgm:pt>
    <dgm:pt modelId="{9BBD5D49-0976-4950-8EAE-33412339A041}" type="parTrans" cxnId="{A3524662-9691-49B0-ACBF-679E1CA8F1A6}">
      <dgm:prSet/>
      <dgm:spPr/>
      <dgm:t>
        <a:bodyPr/>
        <a:lstStyle/>
        <a:p>
          <a:endParaRPr lang="es-ES"/>
        </a:p>
      </dgm:t>
    </dgm:pt>
    <dgm:pt modelId="{FCEA2D32-0C7C-44F2-B882-A019589CB584}" type="sibTrans" cxnId="{A3524662-9691-49B0-ACBF-679E1CA8F1A6}">
      <dgm:prSet/>
      <dgm:spPr/>
      <dgm:t>
        <a:bodyPr/>
        <a:lstStyle/>
        <a:p>
          <a:endParaRPr lang="es-ES"/>
        </a:p>
      </dgm:t>
    </dgm:pt>
    <dgm:pt modelId="{9A603E21-0FAE-49A8-AFB5-56CAE3018798}">
      <dgm:prSet/>
      <dgm:spPr/>
      <dgm:t>
        <a:bodyPr/>
        <a:lstStyle/>
        <a:p>
          <a:r>
            <a:rPr lang="es-MX" dirty="0" smtClean="0"/>
            <a:t>Bienes y Servicios</a:t>
          </a:r>
          <a:endParaRPr lang="es-ES" dirty="0"/>
        </a:p>
      </dgm:t>
    </dgm:pt>
    <dgm:pt modelId="{4F4C5F69-5CE6-4D08-B0D2-C0E91E4CA3E8}" type="parTrans" cxnId="{DF5DA93B-4078-41C0-8251-DFC7618CBB30}">
      <dgm:prSet/>
      <dgm:spPr/>
      <dgm:t>
        <a:bodyPr/>
        <a:lstStyle/>
        <a:p>
          <a:endParaRPr lang="es-ES"/>
        </a:p>
      </dgm:t>
    </dgm:pt>
    <dgm:pt modelId="{ADD9C2B7-8011-4782-9974-3B659923844D}" type="sibTrans" cxnId="{DF5DA93B-4078-41C0-8251-DFC7618CBB30}">
      <dgm:prSet/>
      <dgm:spPr/>
      <dgm:t>
        <a:bodyPr/>
        <a:lstStyle/>
        <a:p>
          <a:endParaRPr lang="es-ES"/>
        </a:p>
      </dgm:t>
    </dgm:pt>
    <dgm:pt modelId="{7D4D6F1F-C1B7-464E-8029-6830931DF416}">
      <dgm:prSet/>
      <dgm:spPr/>
      <dgm:t>
        <a:bodyPr/>
        <a:lstStyle/>
        <a:p>
          <a:r>
            <a:rPr lang="es-MX" dirty="0" smtClean="0"/>
            <a:t>Donaciones y Transferencia</a:t>
          </a:r>
          <a:endParaRPr lang="es-ES" dirty="0"/>
        </a:p>
      </dgm:t>
    </dgm:pt>
    <dgm:pt modelId="{A52E0475-B365-4910-916E-AB3F90BA7629}" type="parTrans" cxnId="{B8D3DB67-FBC1-4E3E-81BA-74F8F644E023}">
      <dgm:prSet/>
      <dgm:spPr/>
      <dgm:t>
        <a:bodyPr/>
        <a:lstStyle/>
        <a:p>
          <a:endParaRPr lang="es-ES"/>
        </a:p>
      </dgm:t>
    </dgm:pt>
    <dgm:pt modelId="{29FB807D-ECFB-471B-BF72-107DE63918DE}" type="sibTrans" cxnId="{B8D3DB67-FBC1-4E3E-81BA-74F8F644E023}">
      <dgm:prSet/>
      <dgm:spPr/>
      <dgm:t>
        <a:bodyPr/>
        <a:lstStyle/>
        <a:p>
          <a:endParaRPr lang="es-ES"/>
        </a:p>
      </dgm:t>
    </dgm:pt>
    <dgm:pt modelId="{C9B7F928-E57A-45F5-9044-61AD05BAF68B}">
      <dgm:prSet/>
      <dgm:spPr/>
      <dgm:t>
        <a:bodyPr/>
        <a:lstStyle/>
        <a:p>
          <a:r>
            <a:rPr lang="es-MX" dirty="0" smtClean="0"/>
            <a:t>Otros Gastos</a:t>
          </a:r>
          <a:endParaRPr lang="es-ES" dirty="0"/>
        </a:p>
      </dgm:t>
    </dgm:pt>
    <dgm:pt modelId="{686A1CDB-E929-4B55-81B5-666D96930FF1}" type="parTrans" cxnId="{C56A3B50-8A07-4E59-9DF0-7EC890B64399}">
      <dgm:prSet/>
      <dgm:spPr/>
      <dgm:t>
        <a:bodyPr/>
        <a:lstStyle/>
        <a:p>
          <a:endParaRPr lang="es-ES"/>
        </a:p>
      </dgm:t>
    </dgm:pt>
    <dgm:pt modelId="{820613A1-3652-44B7-B588-DE3D673CB1FD}" type="sibTrans" cxnId="{C56A3B50-8A07-4E59-9DF0-7EC890B64399}">
      <dgm:prSet/>
      <dgm:spPr/>
      <dgm:t>
        <a:bodyPr/>
        <a:lstStyle/>
        <a:p>
          <a:endParaRPr lang="es-ES"/>
        </a:p>
      </dgm:t>
    </dgm:pt>
    <dgm:pt modelId="{699F3DB6-1E29-48DD-A7D0-490AC0B0536D}">
      <dgm:prSet/>
      <dgm:spPr/>
      <dgm:t>
        <a:bodyPr/>
        <a:lstStyle/>
        <a:p>
          <a:r>
            <a:rPr lang="es-MX" dirty="0" smtClean="0"/>
            <a:t>Adquisición de Activos Financieros</a:t>
          </a:r>
          <a:endParaRPr lang="es-ES" dirty="0"/>
        </a:p>
      </dgm:t>
    </dgm:pt>
    <dgm:pt modelId="{8AF86CEB-3382-4C4D-BE5D-B6CAD01DE126}" type="parTrans" cxnId="{FF9D89ED-3456-4993-B3CC-53EBEFC52AF0}">
      <dgm:prSet/>
      <dgm:spPr/>
      <dgm:t>
        <a:bodyPr/>
        <a:lstStyle/>
        <a:p>
          <a:endParaRPr lang="es-ES"/>
        </a:p>
      </dgm:t>
    </dgm:pt>
    <dgm:pt modelId="{C5457C43-F81F-4DDA-B7BF-9CF0D61430FC}" type="sibTrans" cxnId="{FF9D89ED-3456-4993-B3CC-53EBEFC52AF0}">
      <dgm:prSet/>
      <dgm:spPr/>
      <dgm:t>
        <a:bodyPr/>
        <a:lstStyle/>
        <a:p>
          <a:endParaRPr lang="es-ES"/>
        </a:p>
      </dgm:t>
    </dgm:pt>
    <dgm:pt modelId="{5A1CF44E-B53D-47FD-A690-373105186627}" type="pres">
      <dgm:prSet presAssocID="{7AF1578F-8AB7-4BF8-AC93-9C481C7DA572}" presName="hierChild1" presStyleCnt="0">
        <dgm:presLayoutVars>
          <dgm:chPref val="1"/>
          <dgm:dir/>
          <dgm:animOne val="branch"/>
          <dgm:animLvl val="lvl"/>
          <dgm:resizeHandles/>
        </dgm:presLayoutVars>
      </dgm:prSet>
      <dgm:spPr/>
      <dgm:t>
        <a:bodyPr/>
        <a:lstStyle/>
        <a:p>
          <a:endParaRPr lang="es-ES"/>
        </a:p>
      </dgm:t>
    </dgm:pt>
    <dgm:pt modelId="{DA538495-1073-4611-AB6C-CF0642F0EE68}" type="pres">
      <dgm:prSet presAssocID="{F07EC8E0-915A-4848-B7F7-E28BF98F9100}" presName="hierRoot1" presStyleCnt="0"/>
      <dgm:spPr/>
    </dgm:pt>
    <dgm:pt modelId="{33BB3AAE-B9EA-459A-AC64-CBD80378AD1E}" type="pres">
      <dgm:prSet presAssocID="{F07EC8E0-915A-4848-B7F7-E28BF98F9100}" presName="composite" presStyleCnt="0"/>
      <dgm:spPr/>
    </dgm:pt>
    <dgm:pt modelId="{424C776E-1B56-4B70-AA63-A0404B929167}" type="pres">
      <dgm:prSet presAssocID="{F07EC8E0-915A-4848-B7F7-E28BF98F9100}" presName="background" presStyleLbl="node0" presStyleIdx="0" presStyleCnt="3"/>
      <dgm:spPr/>
    </dgm:pt>
    <dgm:pt modelId="{0CD5FB82-6935-4541-985F-A757B9988182}" type="pres">
      <dgm:prSet presAssocID="{F07EC8E0-915A-4848-B7F7-E28BF98F9100}" presName="text" presStyleLbl="fgAcc0" presStyleIdx="0" presStyleCnt="3">
        <dgm:presLayoutVars>
          <dgm:chPref val="3"/>
        </dgm:presLayoutVars>
      </dgm:prSet>
      <dgm:spPr/>
      <dgm:t>
        <a:bodyPr/>
        <a:lstStyle/>
        <a:p>
          <a:endParaRPr lang="es-ES"/>
        </a:p>
      </dgm:t>
    </dgm:pt>
    <dgm:pt modelId="{2161FB18-FF4A-4927-92DD-E17E6787C2F6}" type="pres">
      <dgm:prSet presAssocID="{F07EC8E0-915A-4848-B7F7-E28BF98F9100}" presName="hierChild2" presStyleCnt="0"/>
      <dgm:spPr/>
    </dgm:pt>
    <dgm:pt modelId="{3FA353B7-86D9-4F55-BE96-09D02D176339}" type="pres">
      <dgm:prSet presAssocID="{CAA7FA42-285C-4B62-8EA6-C4F0B322FB36}" presName="Name10" presStyleLbl="parChTrans1D2" presStyleIdx="0" presStyleCnt="3"/>
      <dgm:spPr/>
      <dgm:t>
        <a:bodyPr/>
        <a:lstStyle/>
        <a:p>
          <a:endParaRPr lang="es-ES"/>
        </a:p>
      </dgm:t>
    </dgm:pt>
    <dgm:pt modelId="{3EEDBC96-9B87-4C6B-A136-1B21563B2E41}" type="pres">
      <dgm:prSet presAssocID="{C9C4EF03-ECA5-48E5-B448-3BFCF416E9AB}" presName="hierRoot2" presStyleCnt="0"/>
      <dgm:spPr/>
    </dgm:pt>
    <dgm:pt modelId="{063F6372-FC0E-48AB-AAD9-889A97B0C065}" type="pres">
      <dgm:prSet presAssocID="{C9C4EF03-ECA5-48E5-B448-3BFCF416E9AB}" presName="composite2" presStyleCnt="0"/>
      <dgm:spPr/>
    </dgm:pt>
    <dgm:pt modelId="{CC072FB5-088E-4D70-A5D8-825F8F91DF2B}" type="pres">
      <dgm:prSet presAssocID="{C9C4EF03-ECA5-48E5-B448-3BFCF416E9AB}" presName="background2" presStyleLbl="node2" presStyleIdx="0" presStyleCnt="3"/>
      <dgm:spPr/>
    </dgm:pt>
    <dgm:pt modelId="{E28BCFBF-BB88-466C-A60F-EF0E7D7AF952}" type="pres">
      <dgm:prSet presAssocID="{C9C4EF03-ECA5-48E5-B448-3BFCF416E9AB}" presName="text2" presStyleLbl="fgAcc2" presStyleIdx="0" presStyleCnt="3" custLinFactNeighborX="-130" custLinFactNeighborY="5008">
        <dgm:presLayoutVars>
          <dgm:chPref val="3"/>
        </dgm:presLayoutVars>
      </dgm:prSet>
      <dgm:spPr/>
      <dgm:t>
        <a:bodyPr/>
        <a:lstStyle/>
        <a:p>
          <a:endParaRPr lang="es-ES"/>
        </a:p>
      </dgm:t>
    </dgm:pt>
    <dgm:pt modelId="{55CC28E7-8F0B-4471-8737-11914C5F355A}" type="pres">
      <dgm:prSet presAssocID="{C9C4EF03-ECA5-48E5-B448-3BFCF416E9AB}" presName="hierChild3" presStyleCnt="0"/>
      <dgm:spPr/>
    </dgm:pt>
    <dgm:pt modelId="{27C9548A-29E7-4F88-9883-BBE8AAFC3225}" type="pres">
      <dgm:prSet presAssocID="{9BBD5D49-0976-4950-8EAE-33412339A041}" presName="Name17" presStyleLbl="parChTrans1D3" presStyleIdx="0" presStyleCnt="2"/>
      <dgm:spPr/>
      <dgm:t>
        <a:bodyPr/>
        <a:lstStyle/>
        <a:p>
          <a:endParaRPr lang="es-ES"/>
        </a:p>
      </dgm:t>
    </dgm:pt>
    <dgm:pt modelId="{512921CC-9251-4F8C-BD3B-7CB6ECF1978F}" type="pres">
      <dgm:prSet presAssocID="{4150F85D-D353-47D9-9D08-43C159254069}" presName="hierRoot3" presStyleCnt="0"/>
      <dgm:spPr/>
    </dgm:pt>
    <dgm:pt modelId="{79041785-3CC7-41B6-92D5-5C1BBCCF8955}" type="pres">
      <dgm:prSet presAssocID="{4150F85D-D353-47D9-9D08-43C159254069}" presName="composite3" presStyleCnt="0"/>
      <dgm:spPr/>
    </dgm:pt>
    <dgm:pt modelId="{C707E60D-4152-4A01-9335-85D30F5E931E}" type="pres">
      <dgm:prSet presAssocID="{4150F85D-D353-47D9-9D08-43C159254069}" presName="background3" presStyleLbl="node3" presStyleIdx="0" presStyleCnt="2"/>
      <dgm:spPr/>
    </dgm:pt>
    <dgm:pt modelId="{921DF789-4F20-48BF-B55A-12461E7FD7DA}" type="pres">
      <dgm:prSet presAssocID="{4150F85D-D353-47D9-9D08-43C159254069}" presName="text3" presStyleLbl="fgAcc3" presStyleIdx="0" presStyleCnt="2">
        <dgm:presLayoutVars>
          <dgm:chPref val="3"/>
        </dgm:presLayoutVars>
      </dgm:prSet>
      <dgm:spPr/>
      <dgm:t>
        <a:bodyPr/>
        <a:lstStyle/>
        <a:p>
          <a:endParaRPr lang="es-ES"/>
        </a:p>
      </dgm:t>
    </dgm:pt>
    <dgm:pt modelId="{350CB804-AB09-410E-AE3A-619349888EEC}" type="pres">
      <dgm:prSet presAssocID="{4150F85D-D353-47D9-9D08-43C159254069}" presName="hierChild4" presStyleCnt="0"/>
      <dgm:spPr/>
    </dgm:pt>
    <dgm:pt modelId="{5B4DEF3A-218B-4EBC-AA01-7D23EFF5FD53}" type="pres">
      <dgm:prSet presAssocID="{4F4C5F69-5CE6-4D08-B0D2-C0E91E4CA3E8}" presName="Name23" presStyleLbl="parChTrans1D4" presStyleIdx="0" presStyleCnt="3"/>
      <dgm:spPr/>
      <dgm:t>
        <a:bodyPr/>
        <a:lstStyle/>
        <a:p>
          <a:endParaRPr lang="es-ES"/>
        </a:p>
      </dgm:t>
    </dgm:pt>
    <dgm:pt modelId="{8CE37145-D449-4D29-981E-646E05A1676B}" type="pres">
      <dgm:prSet presAssocID="{9A603E21-0FAE-49A8-AFB5-56CAE3018798}" presName="hierRoot4" presStyleCnt="0"/>
      <dgm:spPr/>
    </dgm:pt>
    <dgm:pt modelId="{2C36B95B-CD4B-43C1-9B6A-5CBA2C4D799B}" type="pres">
      <dgm:prSet presAssocID="{9A603E21-0FAE-49A8-AFB5-56CAE3018798}" presName="composite4" presStyleCnt="0"/>
      <dgm:spPr/>
    </dgm:pt>
    <dgm:pt modelId="{E516DF63-63F4-4C1D-B31F-6A9760EF4CE3}" type="pres">
      <dgm:prSet presAssocID="{9A603E21-0FAE-49A8-AFB5-56CAE3018798}" presName="background4" presStyleLbl="node4" presStyleIdx="0" presStyleCnt="3"/>
      <dgm:spPr/>
    </dgm:pt>
    <dgm:pt modelId="{1C5F08FF-6B59-46B9-AAC2-8DBB8A0A4D3F}" type="pres">
      <dgm:prSet presAssocID="{9A603E21-0FAE-49A8-AFB5-56CAE3018798}" presName="text4" presStyleLbl="fgAcc4" presStyleIdx="0" presStyleCnt="3">
        <dgm:presLayoutVars>
          <dgm:chPref val="3"/>
        </dgm:presLayoutVars>
      </dgm:prSet>
      <dgm:spPr/>
      <dgm:t>
        <a:bodyPr/>
        <a:lstStyle/>
        <a:p>
          <a:endParaRPr lang="es-ES"/>
        </a:p>
      </dgm:t>
    </dgm:pt>
    <dgm:pt modelId="{32DC52AC-2594-4929-B8F5-A3DB6AEBA849}" type="pres">
      <dgm:prSet presAssocID="{9A603E21-0FAE-49A8-AFB5-56CAE3018798}" presName="hierChild5" presStyleCnt="0"/>
      <dgm:spPr/>
    </dgm:pt>
    <dgm:pt modelId="{5670FD68-51D7-4D9C-A07C-B9ACF8BF7A00}" type="pres">
      <dgm:prSet presAssocID="{A52E0475-B365-4910-916E-AB3F90BA7629}" presName="Name23" presStyleLbl="parChTrans1D4" presStyleIdx="1" presStyleCnt="3"/>
      <dgm:spPr/>
      <dgm:t>
        <a:bodyPr/>
        <a:lstStyle/>
        <a:p>
          <a:endParaRPr lang="es-ES"/>
        </a:p>
      </dgm:t>
    </dgm:pt>
    <dgm:pt modelId="{B79CE7BE-6EB3-4825-9196-14E3BB6DEE36}" type="pres">
      <dgm:prSet presAssocID="{7D4D6F1F-C1B7-464E-8029-6830931DF416}" presName="hierRoot4" presStyleCnt="0"/>
      <dgm:spPr/>
    </dgm:pt>
    <dgm:pt modelId="{516360F0-315C-483D-9A55-AA1FC98C4714}" type="pres">
      <dgm:prSet presAssocID="{7D4D6F1F-C1B7-464E-8029-6830931DF416}" presName="composite4" presStyleCnt="0"/>
      <dgm:spPr/>
    </dgm:pt>
    <dgm:pt modelId="{78815EDE-20A4-4198-84CD-9D41C3BE4E76}" type="pres">
      <dgm:prSet presAssocID="{7D4D6F1F-C1B7-464E-8029-6830931DF416}" presName="background4" presStyleLbl="node4" presStyleIdx="1" presStyleCnt="3"/>
      <dgm:spPr/>
    </dgm:pt>
    <dgm:pt modelId="{79B54D2E-F255-4125-9AD8-6733C6055ED9}" type="pres">
      <dgm:prSet presAssocID="{7D4D6F1F-C1B7-464E-8029-6830931DF416}" presName="text4" presStyleLbl="fgAcc4" presStyleIdx="1" presStyleCnt="3">
        <dgm:presLayoutVars>
          <dgm:chPref val="3"/>
        </dgm:presLayoutVars>
      </dgm:prSet>
      <dgm:spPr/>
      <dgm:t>
        <a:bodyPr/>
        <a:lstStyle/>
        <a:p>
          <a:endParaRPr lang="es-ES"/>
        </a:p>
      </dgm:t>
    </dgm:pt>
    <dgm:pt modelId="{4183318C-40AB-47D1-9EBC-BCDDF12772B7}" type="pres">
      <dgm:prSet presAssocID="{7D4D6F1F-C1B7-464E-8029-6830931DF416}" presName="hierChild5" presStyleCnt="0"/>
      <dgm:spPr/>
    </dgm:pt>
    <dgm:pt modelId="{D0EDCD5D-1135-4A7F-AA3C-A00B20183920}" type="pres">
      <dgm:prSet presAssocID="{686A1CDB-E929-4B55-81B5-666D96930FF1}" presName="Name23" presStyleLbl="parChTrans1D4" presStyleIdx="2" presStyleCnt="3"/>
      <dgm:spPr/>
      <dgm:t>
        <a:bodyPr/>
        <a:lstStyle/>
        <a:p>
          <a:endParaRPr lang="es-ES"/>
        </a:p>
      </dgm:t>
    </dgm:pt>
    <dgm:pt modelId="{3CEE7AAA-5BFC-486D-B833-7E219A932B3F}" type="pres">
      <dgm:prSet presAssocID="{C9B7F928-E57A-45F5-9044-61AD05BAF68B}" presName="hierRoot4" presStyleCnt="0"/>
      <dgm:spPr/>
    </dgm:pt>
    <dgm:pt modelId="{2580021B-FA39-4A8B-BF90-B706F783EE79}" type="pres">
      <dgm:prSet presAssocID="{C9B7F928-E57A-45F5-9044-61AD05BAF68B}" presName="composite4" presStyleCnt="0"/>
      <dgm:spPr/>
    </dgm:pt>
    <dgm:pt modelId="{E17D8403-D415-4D98-8A0C-F750D8DC942B}" type="pres">
      <dgm:prSet presAssocID="{C9B7F928-E57A-45F5-9044-61AD05BAF68B}" presName="background4" presStyleLbl="node4" presStyleIdx="2" presStyleCnt="3"/>
      <dgm:spPr/>
    </dgm:pt>
    <dgm:pt modelId="{0AFE49BD-3859-4101-AA81-FA6AAFCE5442}" type="pres">
      <dgm:prSet presAssocID="{C9B7F928-E57A-45F5-9044-61AD05BAF68B}" presName="text4" presStyleLbl="fgAcc4" presStyleIdx="2" presStyleCnt="3">
        <dgm:presLayoutVars>
          <dgm:chPref val="3"/>
        </dgm:presLayoutVars>
      </dgm:prSet>
      <dgm:spPr/>
      <dgm:t>
        <a:bodyPr/>
        <a:lstStyle/>
        <a:p>
          <a:endParaRPr lang="es-ES"/>
        </a:p>
      </dgm:t>
    </dgm:pt>
    <dgm:pt modelId="{AC8D4EEB-97B0-4381-B76C-88C4350050BE}" type="pres">
      <dgm:prSet presAssocID="{C9B7F928-E57A-45F5-9044-61AD05BAF68B}" presName="hierChild5" presStyleCnt="0"/>
      <dgm:spPr/>
    </dgm:pt>
    <dgm:pt modelId="{ECAC0163-14DA-409B-8613-BB55AE61A288}" type="pres">
      <dgm:prSet presAssocID="{F0784729-491A-4400-B565-8A59C831F6D5}" presName="hierRoot1" presStyleCnt="0"/>
      <dgm:spPr/>
    </dgm:pt>
    <dgm:pt modelId="{F39CDCA9-51B4-4825-A7B7-C737470BE7F2}" type="pres">
      <dgm:prSet presAssocID="{F0784729-491A-4400-B565-8A59C831F6D5}" presName="composite" presStyleCnt="0"/>
      <dgm:spPr/>
    </dgm:pt>
    <dgm:pt modelId="{C2B57CFE-FB4A-4D4E-8BD5-109FC73209B8}" type="pres">
      <dgm:prSet presAssocID="{F0784729-491A-4400-B565-8A59C831F6D5}" presName="background" presStyleLbl="node0" presStyleIdx="1" presStyleCnt="3"/>
      <dgm:spPr/>
    </dgm:pt>
    <dgm:pt modelId="{06F0E375-06AC-4EAD-B91C-D5C5507AA69C}" type="pres">
      <dgm:prSet presAssocID="{F0784729-491A-4400-B565-8A59C831F6D5}" presName="text" presStyleLbl="fgAcc0" presStyleIdx="1" presStyleCnt="3" custLinFactNeighborY="-4396">
        <dgm:presLayoutVars>
          <dgm:chPref val="3"/>
        </dgm:presLayoutVars>
      </dgm:prSet>
      <dgm:spPr/>
      <dgm:t>
        <a:bodyPr/>
        <a:lstStyle/>
        <a:p>
          <a:endParaRPr lang="es-ES"/>
        </a:p>
      </dgm:t>
    </dgm:pt>
    <dgm:pt modelId="{A8D78C32-A059-4E4D-8A10-74103C793FE3}" type="pres">
      <dgm:prSet presAssocID="{F0784729-491A-4400-B565-8A59C831F6D5}" presName="hierChild2" presStyleCnt="0"/>
      <dgm:spPr/>
    </dgm:pt>
    <dgm:pt modelId="{C0827981-A748-4C69-B755-BB2918012524}" type="pres">
      <dgm:prSet presAssocID="{BA6104C8-6311-40E5-A7FA-69AB2268DB3F}" presName="Name10" presStyleLbl="parChTrans1D2" presStyleIdx="1" presStyleCnt="3"/>
      <dgm:spPr/>
      <dgm:t>
        <a:bodyPr/>
        <a:lstStyle/>
        <a:p>
          <a:endParaRPr lang="es-ES"/>
        </a:p>
      </dgm:t>
    </dgm:pt>
    <dgm:pt modelId="{58050F21-1679-455E-B435-05177C98DFC3}" type="pres">
      <dgm:prSet presAssocID="{B7516EE4-29D6-4A80-A8B6-FA2042293302}" presName="hierRoot2" presStyleCnt="0"/>
      <dgm:spPr/>
    </dgm:pt>
    <dgm:pt modelId="{8E814A80-BB5F-4DBC-9D4F-48C6E86BDD38}" type="pres">
      <dgm:prSet presAssocID="{B7516EE4-29D6-4A80-A8B6-FA2042293302}" presName="composite2" presStyleCnt="0"/>
      <dgm:spPr/>
    </dgm:pt>
    <dgm:pt modelId="{7E7C3866-E3CB-4121-9934-6AECAB0AE17F}" type="pres">
      <dgm:prSet presAssocID="{B7516EE4-29D6-4A80-A8B6-FA2042293302}" presName="background2" presStyleLbl="node2" presStyleIdx="1" presStyleCnt="3"/>
      <dgm:spPr/>
    </dgm:pt>
    <dgm:pt modelId="{2F633AB8-5962-4B09-82F1-FCEDBDC16083}" type="pres">
      <dgm:prSet presAssocID="{B7516EE4-29D6-4A80-A8B6-FA2042293302}" presName="text2" presStyleLbl="fgAcc2" presStyleIdx="1" presStyleCnt="3" custAng="0">
        <dgm:presLayoutVars>
          <dgm:chPref val="3"/>
        </dgm:presLayoutVars>
      </dgm:prSet>
      <dgm:spPr/>
      <dgm:t>
        <a:bodyPr/>
        <a:lstStyle/>
        <a:p>
          <a:endParaRPr lang="es-ES"/>
        </a:p>
      </dgm:t>
    </dgm:pt>
    <dgm:pt modelId="{FE0AE008-DC0F-42E2-85BC-C1638FAA153E}" type="pres">
      <dgm:prSet presAssocID="{B7516EE4-29D6-4A80-A8B6-FA2042293302}" presName="hierChild3" presStyleCnt="0"/>
      <dgm:spPr/>
    </dgm:pt>
    <dgm:pt modelId="{39C16DBB-066D-4F18-B2E3-BF25C65591C5}" type="pres">
      <dgm:prSet presAssocID="{8AF86CEB-3382-4C4D-BE5D-B6CAD01DE126}" presName="Name17" presStyleLbl="parChTrans1D3" presStyleIdx="1" presStyleCnt="2"/>
      <dgm:spPr/>
      <dgm:t>
        <a:bodyPr/>
        <a:lstStyle/>
        <a:p>
          <a:endParaRPr lang="es-ES"/>
        </a:p>
      </dgm:t>
    </dgm:pt>
    <dgm:pt modelId="{AE1BAD49-C625-421F-B7C0-8ABB5539B83F}" type="pres">
      <dgm:prSet presAssocID="{699F3DB6-1E29-48DD-A7D0-490AC0B0536D}" presName="hierRoot3" presStyleCnt="0"/>
      <dgm:spPr/>
    </dgm:pt>
    <dgm:pt modelId="{783F2052-39BA-4EBC-8AB4-297C906E7CE5}" type="pres">
      <dgm:prSet presAssocID="{699F3DB6-1E29-48DD-A7D0-490AC0B0536D}" presName="composite3" presStyleCnt="0"/>
      <dgm:spPr/>
    </dgm:pt>
    <dgm:pt modelId="{DBCAB237-33CF-47B0-820E-A4DF1F0F8B98}" type="pres">
      <dgm:prSet presAssocID="{699F3DB6-1E29-48DD-A7D0-490AC0B0536D}" presName="background3" presStyleLbl="node3" presStyleIdx="1" presStyleCnt="2"/>
      <dgm:spPr/>
    </dgm:pt>
    <dgm:pt modelId="{B7C43D88-497F-498C-BB1F-295606945FA9}" type="pres">
      <dgm:prSet presAssocID="{699F3DB6-1E29-48DD-A7D0-490AC0B0536D}" presName="text3" presStyleLbl="fgAcc3" presStyleIdx="1" presStyleCnt="2">
        <dgm:presLayoutVars>
          <dgm:chPref val="3"/>
        </dgm:presLayoutVars>
      </dgm:prSet>
      <dgm:spPr/>
      <dgm:t>
        <a:bodyPr/>
        <a:lstStyle/>
        <a:p>
          <a:endParaRPr lang="es-ES"/>
        </a:p>
      </dgm:t>
    </dgm:pt>
    <dgm:pt modelId="{B2415F3C-964E-4ED3-B05B-803B11C998FE}" type="pres">
      <dgm:prSet presAssocID="{699F3DB6-1E29-48DD-A7D0-490AC0B0536D}" presName="hierChild4" presStyleCnt="0"/>
      <dgm:spPr/>
    </dgm:pt>
    <dgm:pt modelId="{5CD00F07-8D23-49E3-AA22-A54977230B96}" type="pres">
      <dgm:prSet presAssocID="{C05C1C67-42AF-4BEA-A49B-17DBDBCC28DA}" presName="hierRoot1" presStyleCnt="0"/>
      <dgm:spPr/>
    </dgm:pt>
    <dgm:pt modelId="{CBB78BFE-BEDA-41DA-A2BA-45F62C5054F0}" type="pres">
      <dgm:prSet presAssocID="{C05C1C67-42AF-4BEA-A49B-17DBDBCC28DA}" presName="composite" presStyleCnt="0"/>
      <dgm:spPr/>
    </dgm:pt>
    <dgm:pt modelId="{3D470843-2BB7-4E81-834F-0C6908E457FC}" type="pres">
      <dgm:prSet presAssocID="{C05C1C67-42AF-4BEA-A49B-17DBDBCC28DA}" presName="background" presStyleLbl="node0" presStyleIdx="2" presStyleCnt="3"/>
      <dgm:spPr/>
    </dgm:pt>
    <dgm:pt modelId="{42E8C920-F009-47B6-A1E6-C55AA339F22F}" type="pres">
      <dgm:prSet presAssocID="{C05C1C67-42AF-4BEA-A49B-17DBDBCC28DA}" presName="text" presStyleLbl="fgAcc0" presStyleIdx="2" presStyleCnt="3">
        <dgm:presLayoutVars>
          <dgm:chPref val="3"/>
        </dgm:presLayoutVars>
      </dgm:prSet>
      <dgm:spPr/>
      <dgm:t>
        <a:bodyPr/>
        <a:lstStyle/>
        <a:p>
          <a:endParaRPr lang="es-ES"/>
        </a:p>
      </dgm:t>
    </dgm:pt>
    <dgm:pt modelId="{98992708-915E-434A-B4F8-26FD7B8BDF5C}" type="pres">
      <dgm:prSet presAssocID="{C05C1C67-42AF-4BEA-A49B-17DBDBCC28DA}" presName="hierChild2" presStyleCnt="0"/>
      <dgm:spPr/>
    </dgm:pt>
    <dgm:pt modelId="{ADFC6C86-B590-4780-85E5-259CC40C8936}" type="pres">
      <dgm:prSet presAssocID="{1503D300-7D9B-41B9-974E-A13E5C20C1B0}" presName="Name10" presStyleLbl="parChTrans1D2" presStyleIdx="2" presStyleCnt="3"/>
      <dgm:spPr/>
      <dgm:t>
        <a:bodyPr/>
        <a:lstStyle/>
        <a:p>
          <a:endParaRPr lang="es-ES"/>
        </a:p>
      </dgm:t>
    </dgm:pt>
    <dgm:pt modelId="{886305C9-ACBF-4004-9FED-CE4944795CC6}" type="pres">
      <dgm:prSet presAssocID="{8D399D62-B711-4E01-B215-34B4CDD65FB9}" presName="hierRoot2" presStyleCnt="0"/>
      <dgm:spPr/>
    </dgm:pt>
    <dgm:pt modelId="{9217E746-EDB0-4D6F-8CB1-6FC11AEA892A}" type="pres">
      <dgm:prSet presAssocID="{8D399D62-B711-4E01-B215-34B4CDD65FB9}" presName="composite2" presStyleCnt="0"/>
      <dgm:spPr/>
    </dgm:pt>
    <dgm:pt modelId="{7EF1897B-28FE-4433-9E3C-605ED696735B}" type="pres">
      <dgm:prSet presAssocID="{8D399D62-B711-4E01-B215-34B4CDD65FB9}" presName="background2" presStyleLbl="node2" presStyleIdx="2" presStyleCnt="3"/>
      <dgm:spPr/>
    </dgm:pt>
    <dgm:pt modelId="{F06EF607-EFA3-48F3-A96F-AC985C241229}" type="pres">
      <dgm:prSet presAssocID="{8D399D62-B711-4E01-B215-34B4CDD65FB9}" presName="text2" presStyleLbl="fgAcc2" presStyleIdx="2" presStyleCnt="3">
        <dgm:presLayoutVars>
          <dgm:chPref val="3"/>
        </dgm:presLayoutVars>
      </dgm:prSet>
      <dgm:spPr/>
      <dgm:t>
        <a:bodyPr/>
        <a:lstStyle/>
        <a:p>
          <a:endParaRPr lang="es-ES"/>
        </a:p>
      </dgm:t>
    </dgm:pt>
    <dgm:pt modelId="{4A020B0C-F034-40CE-A8B7-68B766A72370}" type="pres">
      <dgm:prSet presAssocID="{8D399D62-B711-4E01-B215-34B4CDD65FB9}" presName="hierChild3" presStyleCnt="0"/>
      <dgm:spPr/>
    </dgm:pt>
  </dgm:ptLst>
  <dgm:cxnLst>
    <dgm:cxn modelId="{BFAF6E8E-678A-40F5-ADFD-E8A346E8DA10}" type="presOf" srcId="{B7516EE4-29D6-4A80-A8B6-FA2042293302}" destId="{2F633AB8-5962-4B09-82F1-FCEDBDC16083}" srcOrd="0" destOrd="0" presId="urn:microsoft.com/office/officeart/2005/8/layout/hierarchy1"/>
    <dgm:cxn modelId="{B8D3DB67-FBC1-4E3E-81BA-74F8F644E023}" srcId="{9A603E21-0FAE-49A8-AFB5-56CAE3018798}" destId="{7D4D6F1F-C1B7-464E-8029-6830931DF416}" srcOrd="0" destOrd="0" parTransId="{A52E0475-B365-4910-916E-AB3F90BA7629}" sibTransId="{29FB807D-ECFB-471B-BF72-107DE63918DE}"/>
    <dgm:cxn modelId="{FF9D89ED-3456-4993-B3CC-53EBEFC52AF0}" srcId="{B7516EE4-29D6-4A80-A8B6-FA2042293302}" destId="{699F3DB6-1E29-48DD-A7D0-490AC0B0536D}" srcOrd="0" destOrd="0" parTransId="{8AF86CEB-3382-4C4D-BE5D-B6CAD01DE126}" sibTransId="{C5457C43-F81F-4DDA-B7BF-9CF0D61430FC}"/>
    <dgm:cxn modelId="{A9F8AF36-12BF-4382-BE38-458E8C3D85CB}" type="presOf" srcId="{7D4D6F1F-C1B7-464E-8029-6830931DF416}" destId="{79B54D2E-F255-4125-9AD8-6733C6055ED9}" srcOrd="0" destOrd="0" presId="urn:microsoft.com/office/officeart/2005/8/layout/hierarchy1"/>
    <dgm:cxn modelId="{366AD776-25CE-494F-BBAF-86433675B77D}" type="presOf" srcId="{4150F85D-D353-47D9-9D08-43C159254069}" destId="{921DF789-4F20-48BF-B55A-12461E7FD7DA}" srcOrd="0" destOrd="0" presId="urn:microsoft.com/office/officeart/2005/8/layout/hierarchy1"/>
    <dgm:cxn modelId="{4E25C344-3684-417A-BDCE-06BEF3D3356C}" srcId="{C05C1C67-42AF-4BEA-A49B-17DBDBCC28DA}" destId="{8D399D62-B711-4E01-B215-34B4CDD65FB9}" srcOrd="0" destOrd="0" parTransId="{1503D300-7D9B-41B9-974E-A13E5C20C1B0}" sibTransId="{9F88E2EE-89EF-4F8A-A380-45D3565CCCB4}"/>
    <dgm:cxn modelId="{A3524662-9691-49B0-ACBF-679E1CA8F1A6}" srcId="{C9C4EF03-ECA5-48E5-B448-3BFCF416E9AB}" destId="{4150F85D-D353-47D9-9D08-43C159254069}" srcOrd="0" destOrd="0" parTransId="{9BBD5D49-0976-4950-8EAE-33412339A041}" sibTransId="{FCEA2D32-0C7C-44F2-B882-A019589CB584}"/>
    <dgm:cxn modelId="{BB933A82-501C-4439-A4C2-2E950E0D329D}" type="presOf" srcId="{CAA7FA42-285C-4B62-8EA6-C4F0B322FB36}" destId="{3FA353B7-86D9-4F55-BE96-09D02D176339}" srcOrd="0" destOrd="0" presId="urn:microsoft.com/office/officeart/2005/8/layout/hierarchy1"/>
    <dgm:cxn modelId="{52CFAFFB-1DE0-4341-9439-0EED39B4E8FC}" type="presOf" srcId="{F0784729-491A-4400-B565-8A59C831F6D5}" destId="{06F0E375-06AC-4EAD-B91C-D5C5507AA69C}" srcOrd="0" destOrd="0" presId="urn:microsoft.com/office/officeart/2005/8/layout/hierarchy1"/>
    <dgm:cxn modelId="{1E32A6AA-26E9-441E-989B-9D764C09A676}" type="presOf" srcId="{C9C4EF03-ECA5-48E5-B448-3BFCF416E9AB}" destId="{E28BCFBF-BB88-466C-A60F-EF0E7D7AF952}" srcOrd="0" destOrd="0" presId="urn:microsoft.com/office/officeart/2005/8/layout/hierarchy1"/>
    <dgm:cxn modelId="{42FD5CED-ABD4-4230-8A18-56A58F2593B4}" type="presOf" srcId="{8D399D62-B711-4E01-B215-34B4CDD65FB9}" destId="{F06EF607-EFA3-48F3-A96F-AC985C241229}" srcOrd="0" destOrd="0" presId="urn:microsoft.com/office/officeart/2005/8/layout/hierarchy1"/>
    <dgm:cxn modelId="{1AAAEC34-20A9-424A-AE2B-7BC2A826A1A1}" type="presOf" srcId="{699F3DB6-1E29-48DD-A7D0-490AC0B0536D}" destId="{B7C43D88-497F-498C-BB1F-295606945FA9}" srcOrd="0" destOrd="0" presId="urn:microsoft.com/office/officeart/2005/8/layout/hierarchy1"/>
    <dgm:cxn modelId="{C56A3B50-8A07-4E59-9DF0-7EC890B64399}" srcId="{7D4D6F1F-C1B7-464E-8029-6830931DF416}" destId="{C9B7F928-E57A-45F5-9044-61AD05BAF68B}" srcOrd="0" destOrd="0" parTransId="{686A1CDB-E929-4B55-81B5-666D96930FF1}" sibTransId="{820613A1-3652-44B7-B588-DE3D673CB1FD}"/>
    <dgm:cxn modelId="{937235C0-4160-4013-BE06-684D64AE87BF}" type="presOf" srcId="{1503D300-7D9B-41B9-974E-A13E5C20C1B0}" destId="{ADFC6C86-B590-4780-85E5-259CC40C8936}" srcOrd="0" destOrd="0" presId="urn:microsoft.com/office/officeart/2005/8/layout/hierarchy1"/>
    <dgm:cxn modelId="{22527627-3902-48C2-AEAC-4E31E6A5524B}" type="presOf" srcId="{C9B7F928-E57A-45F5-9044-61AD05BAF68B}" destId="{0AFE49BD-3859-4101-AA81-FA6AAFCE5442}" srcOrd="0" destOrd="0" presId="urn:microsoft.com/office/officeart/2005/8/layout/hierarchy1"/>
    <dgm:cxn modelId="{A42A5023-7B69-4BA1-91B1-CA2A08D1EFAA}" type="presOf" srcId="{7AF1578F-8AB7-4BF8-AC93-9C481C7DA572}" destId="{5A1CF44E-B53D-47FD-A690-373105186627}" srcOrd="0" destOrd="0" presId="urn:microsoft.com/office/officeart/2005/8/layout/hierarchy1"/>
    <dgm:cxn modelId="{C06A990A-09D8-4C76-92A9-F1C3C9E11224}" type="presOf" srcId="{C05C1C67-42AF-4BEA-A49B-17DBDBCC28DA}" destId="{42E8C920-F009-47B6-A1E6-C55AA339F22F}" srcOrd="0" destOrd="0" presId="urn:microsoft.com/office/officeart/2005/8/layout/hierarchy1"/>
    <dgm:cxn modelId="{227393DB-6BA1-4A70-BB20-D180F870878D}" srcId="{F0784729-491A-4400-B565-8A59C831F6D5}" destId="{B7516EE4-29D6-4A80-A8B6-FA2042293302}" srcOrd="0" destOrd="0" parTransId="{BA6104C8-6311-40E5-A7FA-69AB2268DB3F}" sibTransId="{FB6BADDB-F44F-40E7-90E8-E45F897B7199}"/>
    <dgm:cxn modelId="{4A8F1A38-EECA-4F66-8D47-B51D5B637BE9}" srcId="{7AF1578F-8AB7-4BF8-AC93-9C481C7DA572}" destId="{F0784729-491A-4400-B565-8A59C831F6D5}" srcOrd="1" destOrd="0" parTransId="{E8F1C345-C9BD-4977-B2C0-9DF438009A63}" sibTransId="{D8972753-11AB-4633-91B1-CE7667A4FDC7}"/>
    <dgm:cxn modelId="{FE24C5FF-8BBD-40B2-9576-ED9CD43F8ADB}" srcId="{7AF1578F-8AB7-4BF8-AC93-9C481C7DA572}" destId="{F07EC8E0-915A-4848-B7F7-E28BF98F9100}" srcOrd="0" destOrd="0" parTransId="{F93AA64E-1001-420A-8AF3-5D81B86368BC}" sibTransId="{9BFC63A7-BAB7-4AE6-AAF1-92AA580C1459}"/>
    <dgm:cxn modelId="{49E64CE1-8B1E-4061-89FB-71BA9A736639}" srcId="{F07EC8E0-915A-4848-B7F7-E28BF98F9100}" destId="{C9C4EF03-ECA5-48E5-B448-3BFCF416E9AB}" srcOrd="0" destOrd="0" parTransId="{CAA7FA42-285C-4B62-8EA6-C4F0B322FB36}" sibTransId="{45473B21-F181-4108-8503-09247B643EB8}"/>
    <dgm:cxn modelId="{14E44182-E336-417C-89CF-6DC86C434A6F}" type="presOf" srcId="{686A1CDB-E929-4B55-81B5-666D96930FF1}" destId="{D0EDCD5D-1135-4A7F-AA3C-A00B20183920}" srcOrd="0" destOrd="0" presId="urn:microsoft.com/office/officeart/2005/8/layout/hierarchy1"/>
    <dgm:cxn modelId="{DF5DA93B-4078-41C0-8251-DFC7618CBB30}" srcId="{4150F85D-D353-47D9-9D08-43C159254069}" destId="{9A603E21-0FAE-49A8-AFB5-56CAE3018798}" srcOrd="0" destOrd="0" parTransId="{4F4C5F69-5CE6-4D08-B0D2-C0E91E4CA3E8}" sibTransId="{ADD9C2B7-8011-4782-9974-3B659923844D}"/>
    <dgm:cxn modelId="{636EAA60-3C60-43A3-B8F0-C7754F0C246F}" type="presOf" srcId="{9BBD5D49-0976-4950-8EAE-33412339A041}" destId="{27C9548A-29E7-4F88-9883-BBE8AAFC3225}" srcOrd="0" destOrd="0" presId="urn:microsoft.com/office/officeart/2005/8/layout/hierarchy1"/>
    <dgm:cxn modelId="{E22CF15F-F243-4258-A6BC-03F21B29E9F6}" type="presOf" srcId="{A52E0475-B365-4910-916E-AB3F90BA7629}" destId="{5670FD68-51D7-4D9C-A07C-B9ACF8BF7A00}" srcOrd="0" destOrd="0" presId="urn:microsoft.com/office/officeart/2005/8/layout/hierarchy1"/>
    <dgm:cxn modelId="{19C3581C-F248-4D9B-A219-A4DD1AED434D}" type="presOf" srcId="{F07EC8E0-915A-4848-B7F7-E28BF98F9100}" destId="{0CD5FB82-6935-4541-985F-A757B9988182}" srcOrd="0" destOrd="0" presId="urn:microsoft.com/office/officeart/2005/8/layout/hierarchy1"/>
    <dgm:cxn modelId="{5F240813-800E-4458-B5BD-71B1E33657E7}" srcId="{7AF1578F-8AB7-4BF8-AC93-9C481C7DA572}" destId="{C05C1C67-42AF-4BEA-A49B-17DBDBCC28DA}" srcOrd="2" destOrd="0" parTransId="{093B36A2-7647-4AD0-82F4-11A96B99E58D}" sibTransId="{D571CC57-EBC2-43BC-8DB9-1F00C95489C3}"/>
    <dgm:cxn modelId="{582D559F-AA85-4D9A-9252-CE77507FACFB}" type="presOf" srcId="{4F4C5F69-5CE6-4D08-B0D2-C0E91E4CA3E8}" destId="{5B4DEF3A-218B-4EBC-AA01-7D23EFF5FD53}" srcOrd="0" destOrd="0" presId="urn:microsoft.com/office/officeart/2005/8/layout/hierarchy1"/>
    <dgm:cxn modelId="{A922B344-3F4F-4C49-8EBE-409D63E553F6}" type="presOf" srcId="{8AF86CEB-3382-4C4D-BE5D-B6CAD01DE126}" destId="{39C16DBB-066D-4F18-B2E3-BF25C65591C5}" srcOrd="0" destOrd="0" presId="urn:microsoft.com/office/officeart/2005/8/layout/hierarchy1"/>
    <dgm:cxn modelId="{B0734615-CE0A-482D-893D-8C45F49ABCAA}" type="presOf" srcId="{BA6104C8-6311-40E5-A7FA-69AB2268DB3F}" destId="{C0827981-A748-4C69-B755-BB2918012524}" srcOrd="0" destOrd="0" presId="urn:microsoft.com/office/officeart/2005/8/layout/hierarchy1"/>
    <dgm:cxn modelId="{9DCCFA0F-EC47-4061-A7F6-05E8A5BEDBB3}" type="presOf" srcId="{9A603E21-0FAE-49A8-AFB5-56CAE3018798}" destId="{1C5F08FF-6B59-46B9-AAC2-8DBB8A0A4D3F}" srcOrd="0" destOrd="0" presId="urn:microsoft.com/office/officeart/2005/8/layout/hierarchy1"/>
    <dgm:cxn modelId="{C6ED49DB-49DD-481E-9F68-08D397705736}" type="presParOf" srcId="{5A1CF44E-B53D-47FD-A690-373105186627}" destId="{DA538495-1073-4611-AB6C-CF0642F0EE68}" srcOrd="0" destOrd="0" presId="urn:microsoft.com/office/officeart/2005/8/layout/hierarchy1"/>
    <dgm:cxn modelId="{316B3004-3FF1-4966-9F4A-F3CD559E019F}" type="presParOf" srcId="{DA538495-1073-4611-AB6C-CF0642F0EE68}" destId="{33BB3AAE-B9EA-459A-AC64-CBD80378AD1E}" srcOrd="0" destOrd="0" presId="urn:microsoft.com/office/officeart/2005/8/layout/hierarchy1"/>
    <dgm:cxn modelId="{EA969F59-1E78-4597-87B3-DA1342A6491E}" type="presParOf" srcId="{33BB3AAE-B9EA-459A-AC64-CBD80378AD1E}" destId="{424C776E-1B56-4B70-AA63-A0404B929167}" srcOrd="0" destOrd="0" presId="urn:microsoft.com/office/officeart/2005/8/layout/hierarchy1"/>
    <dgm:cxn modelId="{CC6BF1B4-19B7-4FBA-947C-F3685A8F24ED}" type="presParOf" srcId="{33BB3AAE-B9EA-459A-AC64-CBD80378AD1E}" destId="{0CD5FB82-6935-4541-985F-A757B9988182}" srcOrd="1" destOrd="0" presId="urn:microsoft.com/office/officeart/2005/8/layout/hierarchy1"/>
    <dgm:cxn modelId="{213C18A1-3FA9-4E59-A193-D028B494FEC4}" type="presParOf" srcId="{DA538495-1073-4611-AB6C-CF0642F0EE68}" destId="{2161FB18-FF4A-4927-92DD-E17E6787C2F6}" srcOrd="1" destOrd="0" presId="urn:microsoft.com/office/officeart/2005/8/layout/hierarchy1"/>
    <dgm:cxn modelId="{D030E9E0-B642-43F7-9E46-2024BA53A363}" type="presParOf" srcId="{2161FB18-FF4A-4927-92DD-E17E6787C2F6}" destId="{3FA353B7-86D9-4F55-BE96-09D02D176339}" srcOrd="0" destOrd="0" presId="urn:microsoft.com/office/officeart/2005/8/layout/hierarchy1"/>
    <dgm:cxn modelId="{1AEF1A92-7D24-4E7E-8C5E-C505C89111E1}" type="presParOf" srcId="{2161FB18-FF4A-4927-92DD-E17E6787C2F6}" destId="{3EEDBC96-9B87-4C6B-A136-1B21563B2E41}" srcOrd="1" destOrd="0" presId="urn:microsoft.com/office/officeart/2005/8/layout/hierarchy1"/>
    <dgm:cxn modelId="{3E1D4648-A1C5-4DEF-A38B-D36419A9C0C4}" type="presParOf" srcId="{3EEDBC96-9B87-4C6B-A136-1B21563B2E41}" destId="{063F6372-FC0E-48AB-AAD9-889A97B0C065}" srcOrd="0" destOrd="0" presId="urn:microsoft.com/office/officeart/2005/8/layout/hierarchy1"/>
    <dgm:cxn modelId="{D887F5E1-114C-48D8-B3C5-C81BA65D0D27}" type="presParOf" srcId="{063F6372-FC0E-48AB-AAD9-889A97B0C065}" destId="{CC072FB5-088E-4D70-A5D8-825F8F91DF2B}" srcOrd="0" destOrd="0" presId="urn:microsoft.com/office/officeart/2005/8/layout/hierarchy1"/>
    <dgm:cxn modelId="{4C3ECA17-FED5-4EEB-ADD5-117EB9604BCA}" type="presParOf" srcId="{063F6372-FC0E-48AB-AAD9-889A97B0C065}" destId="{E28BCFBF-BB88-466C-A60F-EF0E7D7AF952}" srcOrd="1" destOrd="0" presId="urn:microsoft.com/office/officeart/2005/8/layout/hierarchy1"/>
    <dgm:cxn modelId="{C544CC49-2515-429C-9285-B2E168A7B7A7}" type="presParOf" srcId="{3EEDBC96-9B87-4C6B-A136-1B21563B2E41}" destId="{55CC28E7-8F0B-4471-8737-11914C5F355A}" srcOrd="1" destOrd="0" presId="urn:microsoft.com/office/officeart/2005/8/layout/hierarchy1"/>
    <dgm:cxn modelId="{4E93014E-DC4A-4C7B-B8E9-07F1AB75E55F}" type="presParOf" srcId="{55CC28E7-8F0B-4471-8737-11914C5F355A}" destId="{27C9548A-29E7-4F88-9883-BBE8AAFC3225}" srcOrd="0" destOrd="0" presId="urn:microsoft.com/office/officeart/2005/8/layout/hierarchy1"/>
    <dgm:cxn modelId="{68BCBE6B-EFED-4EBA-AD1C-B01D7E1DBB1C}" type="presParOf" srcId="{55CC28E7-8F0B-4471-8737-11914C5F355A}" destId="{512921CC-9251-4F8C-BD3B-7CB6ECF1978F}" srcOrd="1" destOrd="0" presId="urn:microsoft.com/office/officeart/2005/8/layout/hierarchy1"/>
    <dgm:cxn modelId="{53790C4D-1B88-441B-B608-384F8EE929F8}" type="presParOf" srcId="{512921CC-9251-4F8C-BD3B-7CB6ECF1978F}" destId="{79041785-3CC7-41B6-92D5-5C1BBCCF8955}" srcOrd="0" destOrd="0" presId="urn:microsoft.com/office/officeart/2005/8/layout/hierarchy1"/>
    <dgm:cxn modelId="{D4846221-4AC5-42AF-9769-E6383723EB99}" type="presParOf" srcId="{79041785-3CC7-41B6-92D5-5C1BBCCF8955}" destId="{C707E60D-4152-4A01-9335-85D30F5E931E}" srcOrd="0" destOrd="0" presId="urn:microsoft.com/office/officeart/2005/8/layout/hierarchy1"/>
    <dgm:cxn modelId="{F998BE0B-9CF6-4449-9386-CAEEA8C22366}" type="presParOf" srcId="{79041785-3CC7-41B6-92D5-5C1BBCCF8955}" destId="{921DF789-4F20-48BF-B55A-12461E7FD7DA}" srcOrd="1" destOrd="0" presId="urn:microsoft.com/office/officeart/2005/8/layout/hierarchy1"/>
    <dgm:cxn modelId="{F1CD8141-D866-4254-9992-A10707BF65DC}" type="presParOf" srcId="{512921CC-9251-4F8C-BD3B-7CB6ECF1978F}" destId="{350CB804-AB09-410E-AE3A-619349888EEC}" srcOrd="1" destOrd="0" presId="urn:microsoft.com/office/officeart/2005/8/layout/hierarchy1"/>
    <dgm:cxn modelId="{D840E8CF-7D40-4E09-970F-13F14F8D568D}" type="presParOf" srcId="{350CB804-AB09-410E-AE3A-619349888EEC}" destId="{5B4DEF3A-218B-4EBC-AA01-7D23EFF5FD53}" srcOrd="0" destOrd="0" presId="urn:microsoft.com/office/officeart/2005/8/layout/hierarchy1"/>
    <dgm:cxn modelId="{E08CD75E-B565-4CA4-98E5-8846A77D29A7}" type="presParOf" srcId="{350CB804-AB09-410E-AE3A-619349888EEC}" destId="{8CE37145-D449-4D29-981E-646E05A1676B}" srcOrd="1" destOrd="0" presId="urn:microsoft.com/office/officeart/2005/8/layout/hierarchy1"/>
    <dgm:cxn modelId="{E9ADA1E4-99C7-4C7C-A940-65873FAAE6A9}" type="presParOf" srcId="{8CE37145-D449-4D29-981E-646E05A1676B}" destId="{2C36B95B-CD4B-43C1-9B6A-5CBA2C4D799B}" srcOrd="0" destOrd="0" presId="urn:microsoft.com/office/officeart/2005/8/layout/hierarchy1"/>
    <dgm:cxn modelId="{1B0193D3-9CE2-469B-A863-DE903285E16F}" type="presParOf" srcId="{2C36B95B-CD4B-43C1-9B6A-5CBA2C4D799B}" destId="{E516DF63-63F4-4C1D-B31F-6A9760EF4CE3}" srcOrd="0" destOrd="0" presId="urn:microsoft.com/office/officeart/2005/8/layout/hierarchy1"/>
    <dgm:cxn modelId="{771A180A-AAE6-481A-9B4B-CF4A70C6B02D}" type="presParOf" srcId="{2C36B95B-CD4B-43C1-9B6A-5CBA2C4D799B}" destId="{1C5F08FF-6B59-46B9-AAC2-8DBB8A0A4D3F}" srcOrd="1" destOrd="0" presId="urn:microsoft.com/office/officeart/2005/8/layout/hierarchy1"/>
    <dgm:cxn modelId="{9EE2A33D-7823-42E0-A809-59351A5F862E}" type="presParOf" srcId="{8CE37145-D449-4D29-981E-646E05A1676B}" destId="{32DC52AC-2594-4929-B8F5-A3DB6AEBA849}" srcOrd="1" destOrd="0" presId="urn:microsoft.com/office/officeart/2005/8/layout/hierarchy1"/>
    <dgm:cxn modelId="{22F48EA0-0360-4023-8366-E53F3A6E46A1}" type="presParOf" srcId="{32DC52AC-2594-4929-B8F5-A3DB6AEBA849}" destId="{5670FD68-51D7-4D9C-A07C-B9ACF8BF7A00}" srcOrd="0" destOrd="0" presId="urn:microsoft.com/office/officeart/2005/8/layout/hierarchy1"/>
    <dgm:cxn modelId="{DA4A0B91-9BEA-47F4-8EA7-81E89D1E378F}" type="presParOf" srcId="{32DC52AC-2594-4929-B8F5-A3DB6AEBA849}" destId="{B79CE7BE-6EB3-4825-9196-14E3BB6DEE36}" srcOrd="1" destOrd="0" presId="urn:microsoft.com/office/officeart/2005/8/layout/hierarchy1"/>
    <dgm:cxn modelId="{34F4D898-EEE3-4530-B80D-5C51ED8B7658}" type="presParOf" srcId="{B79CE7BE-6EB3-4825-9196-14E3BB6DEE36}" destId="{516360F0-315C-483D-9A55-AA1FC98C4714}" srcOrd="0" destOrd="0" presId="urn:microsoft.com/office/officeart/2005/8/layout/hierarchy1"/>
    <dgm:cxn modelId="{AC24BEFC-788C-460C-9BDF-F81D219BE763}" type="presParOf" srcId="{516360F0-315C-483D-9A55-AA1FC98C4714}" destId="{78815EDE-20A4-4198-84CD-9D41C3BE4E76}" srcOrd="0" destOrd="0" presId="urn:microsoft.com/office/officeart/2005/8/layout/hierarchy1"/>
    <dgm:cxn modelId="{1A27C575-6EE0-496F-8948-FB34B2A5D1E6}" type="presParOf" srcId="{516360F0-315C-483D-9A55-AA1FC98C4714}" destId="{79B54D2E-F255-4125-9AD8-6733C6055ED9}" srcOrd="1" destOrd="0" presId="urn:microsoft.com/office/officeart/2005/8/layout/hierarchy1"/>
    <dgm:cxn modelId="{D94844E6-8B65-4234-8395-21309E2FD6E8}" type="presParOf" srcId="{B79CE7BE-6EB3-4825-9196-14E3BB6DEE36}" destId="{4183318C-40AB-47D1-9EBC-BCDDF12772B7}" srcOrd="1" destOrd="0" presId="urn:microsoft.com/office/officeart/2005/8/layout/hierarchy1"/>
    <dgm:cxn modelId="{3AA46DB3-1015-4F90-9390-0AE001B25437}" type="presParOf" srcId="{4183318C-40AB-47D1-9EBC-BCDDF12772B7}" destId="{D0EDCD5D-1135-4A7F-AA3C-A00B20183920}" srcOrd="0" destOrd="0" presId="urn:microsoft.com/office/officeart/2005/8/layout/hierarchy1"/>
    <dgm:cxn modelId="{8F716980-E7DB-4A13-B625-71BCB7B083E3}" type="presParOf" srcId="{4183318C-40AB-47D1-9EBC-BCDDF12772B7}" destId="{3CEE7AAA-5BFC-486D-B833-7E219A932B3F}" srcOrd="1" destOrd="0" presId="urn:microsoft.com/office/officeart/2005/8/layout/hierarchy1"/>
    <dgm:cxn modelId="{E4E08522-08FF-49AC-A5A5-3C92031F8CC0}" type="presParOf" srcId="{3CEE7AAA-5BFC-486D-B833-7E219A932B3F}" destId="{2580021B-FA39-4A8B-BF90-B706F783EE79}" srcOrd="0" destOrd="0" presId="urn:microsoft.com/office/officeart/2005/8/layout/hierarchy1"/>
    <dgm:cxn modelId="{2B4197E9-BA54-470F-84F9-2FBBADF2F7BA}" type="presParOf" srcId="{2580021B-FA39-4A8B-BF90-B706F783EE79}" destId="{E17D8403-D415-4D98-8A0C-F750D8DC942B}" srcOrd="0" destOrd="0" presId="urn:microsoft.com/office/officeart/2005/8/layout/hierarchy1"/>
    <dgm:cxn modelId="{C2857CEA-9BE9-438E-8C88-F2F38A8BC626}" type="presParOf" srcId="{2580021B-FA39-4A8B-BF90-B706F783EE79}" destId="{0AFE49BD-3859-4101-AA81-FA6AAFCE5442}" srcOrd="1" destOrd="0" presId="urn:microsoft.com/office/officeart/2005/8/layout/hierarchy1"/>
    <dgm:cxn modelId="{EF7523DD-EFFD-4F4D-BC8D-54DD61E97BC5}" type="presParOf" srcId="{3CEE7AAA-5BFC-486D-B833-7E219A932B3F}" destId="{AC8D4EEB-97B0-4381-B76C-88C4350050BE}" srcOrd="1" destOrd="0" presId="urn:microsoft.com/office/officeart/2005/8/layout/hierarchy1"/>
    <dgm:cxn modelId="{3ECAAFC9-39AD-498C-8038-FBCF05CC8704}" type="presParOf" srcId="{5A1CF44E-B53D-47FD-A690-373105186627}" destId="{ECAC0163-14DA-409B-8613-BB55AE61A288}" srcOrd="1" destOrd="0" presId="urn:microsoft.com/office/officeart/2005/8/layout/hierarchy1"/>
    <dgm:cxn modelId="{FF430141-07D2-42B6-BD31-4DCCDA2D7B09}" type="presParOf" srcId="{ECAC0163-14DA-409B-8613-BB55AE61A288}" destId="{F39CDCA9-51B4-4825-A7B7-C737470BE7F2}" srcOrd="0" destOrd="0" presId="urn:microsoft.com/office/officeart/2005/8/layout/hierarchy1"/>
    <dgm:cxn modelId="{CE5D5D94-693A-42FE-8AF5-5FA8EB0DBA73}" type="presParOf" srcId="{F39CDCA9-51B4-4825-A7B7-C737470BE7F2}" destId="{C2B57CFE-FB4A-4D4E-8BD5-109FC73209B8}" srcOrd="0" destOrd="0" presId="urn:microsoft.com/office/officeart/2005/8/layout/hierarchy1"/>
    <dgm:cxn modelId="{595B59CC-24FF-4D9D-ABA6-862919A736DB}" type="presParOf" srcId="{F39CDCA9-51B4-4825-A7B7-C737470BE7F2}" destId="{06F0E375-06AC-4EAD-B91C-D5C5507AA69C}" srcOrd="1" destOrd="0" presId="urn:microsoft.com/office/officeart/2005/8/layout/hierarchy1"/>
    <dgm:cxn modelId="{C305E2DE-DF01-4330-B0FC-E9DF1822459E}" type="presParOf" srcId="{ECAC0163-14DA-409B-8613-BB55AE61A288}" destId="{A8D78C32-A059-4E4D-8A10-74103C793FE3}" srcOrd="1" destOrd="0" presId="urn:microsoft.com/office/officeart/2005/8/layout/hierarchy1"/>
    <dgm:cxn modelId="{56126B6B-2C9B-4A2D-9965-7858ECABDB91}" type="presParOf" srcId="{A8D78C32-A059-4E4D-8A10-74103C793FE3}" destId="{C0827981-A748-4C69-B755-BB2918012524}" srcOrd="0" destOrd="0" presId="urn:microsoft.com/office/officeart/2005/8/layout/hierarchy1"/>
    <dgm:cxn modelId="{3E7C1DAC-67FA-47FB-BF6A-9F1C0011DA1B}" type="presParOf" srcId="{A8D78C32-A059-4E4D-8A10-74103C793FE3}" destId="{58050F21-1679-455E-B435-05177C98DFC3}" srcOrd="1" destOrd="0" presId="urn:microsoft.com/office/officeart/2005/8/layout/hierarchy1"/>
    <dgm:cxn modelId="{65A73C9D-789B-412C-BA53-74D831C11D6E}" type="presParOf" srcId="{58050F21-1679-455E-B435-05177C98DFC3}" destId="{8E814A80-BB5F-4DBC-9D4F-48C6E86BDD38}" srcOrd="0" destOrd="0" presId="urn:microsoft.com/office/officeart/2005/8/layout/hierarchy1"/>
    <dgm:cxn modelId="{82CF0323-0F7C-4B61-AA22-0E7034D3C685}" type="presParOf" srcId="{8E814A80-BB5F-4DBC-9D4F-48C6E86BDD38}" destId="{7E7C3866-E3CB-4121-9934-6AECAB0AE17F}" srcOrd="0" destOrd="0" presId="urn:microsoft.com/office/officeart/2005/8/layout/hierarchy1"/>
    <dgm:cxn modelId="{F5078FBB-5775-4150-8BA0-91AA37A25617}" type="presParOf" srcId="{8E814A80-BB5F-4DBC-9D4F-48C6E86BDD38}" destId="{2F633AB8-5962-4B09-82F1-FCEDBDC16083}" srcOrd="1" destOrd="0" presId="urn:microsoft.com/office/officeart/2005/8/layout/hierarchy1"/>
    <dgm:cxn modelId="{15D37CC3-3809-4763-9D23-2AA57FB241D9}" type="presParOf" srcId="{58050F21-1679-455E-B435-05177C98DFC3}" destId="{FE0AE008-DC0F-42E2-85BC-C1638FAA153E}" srcOrd="1" destOrd="0" presId="urn:microsoft.com/office/officeart/2005/8/layout/hierarchy1"/>
    <dgm:cxn modelId="{05F0C6DC-DDB6-4A25-AE47-017A61F0CA32}" type="presParOf" srcId="{FE0AE008-DC0F-42E2-85BC-C1638FAA153E}" destId="{39C16DBB-066D-4F18-B2E3-BF25C65591C5}" srcOrd="0" destOrd="0" presId="urn:microsoft.com/office/officeart/2005/8/layout/hierarchy1"/>
    <dgm:cxn modelId="{442661F2-69F7-4235-8099-65F63E03D837}" type="presParOf" srcId="{FE0AE008-DC0F-42E2-85BC-C1638FAA153E}" destId="{AE1BAD49-C625-421F-B7C0-8ABB5539B83F}" srcOrd="1" destOrd="0" presId="urn:microsoft.com/office/officeart/2005/8/layout/hierarchy1"/>
    <dgm:cxn modelId="{E34DC5E5-779D-4DD3-9D2A-61416CAF89C5}" type="presParOf" srcId="{AE1BAD49-C625-421F-B7C0-8ABB5539B83F}" destId="{783F2052-39BA-4EBC-8AB4-297C906E7CE5}" srcOrd="0" destOrd="0" presId="urn:microsoft.com/office/officeart/2005/8/layout/hierarchy1"/>
    <dgm:cxn modelId="{4AC5EB09-76B0-4CD4-A869-CD9A716AED15}" type="presParOf" srcId="{783F2052-39BA-4EBC-8AB4-297C906E7CE5}" destId="{DBCAB237-33CF-47B0-820E-A4DF1F0F8B98}" srcOrd="0" destOrd="0" presId="urn:microsoft.com/office/officeart/2005/8/layout/hierarchy1"/>
    <dgm:cxn modelId="{A6C07594-3B92-4975-856F-4AC70E1C8544}" type="presParOf" srcId="{783F2052-39BA-4EBC-8AB4-297C906E7CE5}" destId="{B7C43D88-497F-498C-BB1F-295606945FA9}" srcOrd="1" destOrd="0" presId="urn:microsoft.com/office/officeart/2005/8/layout/hierarchy1"/>
    <dgm:cxn modelId="{B709E0FE-197A-4804-98EE-F3B5BADC1450}" type="presParOf" srcId="{AE1BAD49-C625-421F-B7C0-8ABB5539B83F}" destId="{B2415F3C-964E-4ED3-B05B-803B11C998FE}" srcOrd="1" destOrd="0" presId="urn:microsoft.com/office/officeart/2005/8/layout/hierarchy1"/>
    <dgm:cxn modelId="{3EE67C29-0845-4649-9E2A-2479A2799B9C}" type="presParOf" srcId="{5A1CF44E-B53D-47FD-A690-373105186627}" destId="{5CD00F07-8D23-49E3-AA22-A54977230B96}" srcOrd="2" destOrd="0" presId="urn:microsoft.com/office/officeart/2005/8/layout/hierarchy1"/>
    <dgm:cxn modelId="{35DA4269-1400-4BAF-9A73-29C025C41B11}" type="presParOf" srcId="{5CD00F07-8D23-49E3-AA22-A54977230B96}" destId="{CBB78BFE-BEDA-41DA-A2BA-45F62C5054F0}" srcOrd="0" destOrd="0" presId="urn:microsoft.com/office/officeart/2005/8/layout/hierarchy1"/>
    <dgm:cxn modelId="{9C3FCFBC-2D4F-4D7B-8FB3-5216D771DDEB}" type="presParOf" srcId="{CBB78BFE-BEDA-41DA-A2BA-45F62C5054F0}" destId="{3D470843-2BB7-4E81-834F-0C6908E457FC}" srcOrd="0" destOrd="0" presId="urn:microsoft.com/office/officeart/2005/8/layout/hierarchy1"/>
    <dgm:cxn modelId="{C4CB1B44-9F02-40F8-9653-909EC98EE695}" type="presParOf" srcId="{CBB78BFE-BEDA-41DA-A2BA-45F62C5054F0}" destId="{42E8C920-F009-47B6-A1E6-C55AA339F22F}" srcOrd="1" destOrd="0" presId="urn:microsoft.com/office/officeart/2005/8/layout/hierarchy1"/>
    <dgm:cxn modelId="{3CE199AB-E75F-4F94-86E3-0F8FF3A4F6DF}" type="presParOf" srcId="{5CD00F07-8D23-49E3-AA22-A54977230B96}" destId="{98992708-915E-434A-B4F8-26FD7B8BDF5C}" srcOrd="1" destOrd="0" presId="urn:microsoft.com/office/officeart/2005/8/layout/hierarchy1"/>
    <dgm:cxn modelId="{8F303A6B-4ACA-45F8-AD56-7538DBECFAEC}" type="presParOf" srcId="{98992708-915E-434A-B4F8-26FD7B8BDF5C}" destId="{ADFC6C86-B590-4780-85E5-259CC40C8936}" srcOrd="0" destOrd="0" presId="urn:microsoft.com/office/officeart/2005/8/layout/hierarchy1"/>
    <dgm:cxn modelId="{F3E19DA1-426E-43D1-98F6-BEBB9A2FB8DE}" type="presParOf" srcId="{98992708-915E-434A-B4F8-26FD7B8BDF5C}" destId="{886305C9-ACBF-4004-9FED-CE4944795CC6}" srcOrd="1" destOrd="0" presId="urn:microsoft.com/office/officeart/2005/8/layout/hierarchy1"/>
    <dgm:cxn modelId="{2BE07FAC-F746-4077-B330-351BBE55F4EE}" type="presParOf" srcId="{886305C9-ACBF-4004-9FED-CE4944795CC6}" destId="{9217E746-EDB0-4D6F-8CB1-6FC11AEA892A}" srcOrd="0" destOrd="0" presId="urn:microsoft.com/office/officeart/2005/8/layout/hierarchy1"/>
    <dgm:cxn modelId="{E1FA9694-D4BF-4CCA-A3A9-21BCCD2FD3AA}" type="presParOf" srcId="{9217E746-EDB0-4D6F-8CB1-6FC11AEA892A}" destId="{7EF1897B-28FE-4433-9E3C-605ED696735B}" srcOrd="0" destOrd="0" presId="urn:microsoft.com/office/officeart/2005/8/layout/hierarchy1"/>
    <dgm:cxn modelId="{72A6C5FA-5704-423D-8AAF-8AA75DDD801D}" type="presParOf" srcId="{9217E746-EDB0-4D6F-8CB1-6FC11AEA892A}" destId="{F06EF607-EFA3-48F3-A96F-AC985C241229}" srcOrd="1" destOrd="0" presId="urn:microsoft.com/office/officeart/2005/8/layout/hierarchy1"/>
    <dgm:cxn modelId="{272E0B01-9D0A-437D-858E-BC86F9C2074F}" type="presParOf" srcId="{886305C9-ACBF-4004-9FED-CE4944795CC6}" destId="{4A020B0C-F034-40CE-A8B7-68B766A72370}"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AF1578F-8AB7-4BF8-AC93-9C481C7DA572}"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s-ES"/>
        </a:p>
      </dgm:t>
    </dgm:pt>
    <dgm:pt modelId="{F0784729-491A-4400-B565-8A59C831F6D5}">
      <dgm:prSet/>
      <dgm:spPr/>
      <dgm:t>
        <a:bodyPr/>
        <a:lstStyle/>
        <a:p>
          <a:r>
            <a:rPr lang="es-MX" dirty="0" smtClean="0"/>
            <a:t>Gasto de Capital</a:t>
          </a:r>
          <a:endParaRPr lang="es-ES" dirty="0"/>
        </a:p>
      </dgm:t>
    </dgm:pt>
    <dgm:pt modelId="{E8F1C345-C9BD-4977-B2C0-9DF438009A63}" type="parTrans" cxnId="{4A8F1A38-EECA-4F66-8D47-B51D5B637BE9}">
      <dgm:prSet/>
      <dgm:spPr/>
      <dgm:t>
        <a:bodyPr/>
        <a:lstStyle/>
        <a:p>
          <a:endParaRPr lang="es-ES"/>
        </a:p>
      </dgm:t>
    </dgm:pt>
    <dgm:pt modelId="{D8972753-11AB-4633-91B1-CE7667A4FDC7}" type="sibTrans" cxnId="{4A8F1A38-EECA-4F66-8D47-B51D5B637BE9}">
      <dgm:prSet/>
      <dgm:spPr/>
      <dgm:t>
        <a:bodyPr/>
        <a:lstStyle/>
        <a:p>
          <a:endParaRPr lang="es-ES"/>
        </a:p>
      </dgm:t>
    </dgm:pt>
    <dgm:pt modelId="{B7516EE4-29D6-4A80-A8B6-FA2042293302}">
      <dgm:prSet/>
      <dgm:spPr/>
      <dgm:t>
        <a:bodyPr/>
        <a:lstStyle/>
        <a:p>
          <a:r>
            <a:rPr lang="es-MX" dirty="0" smtClean="0"/>
            <a:t>Adquisición de Activos no Financieros</a:t>
          </a:r>
          <a:endParaRPr lang="es-ES" dirty="0"/>
        </a:p>
      </dgm:t>
    </dgm:pt>
    <dgm:pt modelId="{BA6104C8-6311-40E5-A7FA-69AB2268DB3F}" type="parTrans" cxnId="{227393DB-6BA1-4A70-BB20-D180F870878D}">
      <dgm:prSet/>
      <dgm:spPr/>
      <dgm:t>
        <a:bodyPr/>
        <a:lstStyle/>
        <a:p>
          <a:endParaRPr lang="es-ES"/>
        </a:p>
      </dgm:t>
    </dgm:pt>
    <dgm:pt modelId="{FB6BADDB-F44F-40E7-90E8-E45F897B7199}" type="sibTrans" cxnId="{227393DB-6BA1-4A70-BB20-D180F870878D}">
      <dgm:prSet/>
      <dgm:spPr/>
      <dgm:t>
        <a:bodyPr/>
        <a:lstStyle/>
        <a:p>
          <a:endParaRPr lang="es-ES"/>
        </a:p>
      </dgm:t>
    </dgm:pt>
    <dgm:pt modelId="{5A1CF44E-B53D-47FD-A690-373105186627}" type="pres">
      <dgm:prSet presAssocID="{7AF1578F-8AB7-4BF8-AC93-9C481C7DA572}" presName="hierChild1" presStyleCnt="0">
        <dgm:presLayoutVars>
          <dgm:chPref val="1"/>
          <dgm:dir/>
          <dgm:animOne val="branch"/>
          <dgm:animLvl val="lvl"/>
          <dgm:resizeHandles/>
        </dgm:presLayoutVars>
      </dgm:prSet>
      <dgm:spPr/>
      <dgm:t>
        <a:bodyPr/>
        <a:lstStyle/>
        <a:p>
          <a:endParaRPr lang="es-ES"/>
        </a:p>
      </dgm:t>
    </dgm:pt>
    <dgm:pt modelId="{ECAC0163-14DA-409B-8613-BB55AE61A288}" type="pres">
      <dgm:prSet presAssocID="{F0784729-491A-4400-B565-8A59C831F6D5}" presName="hierRoot1" presStyleCnt="0"/>
      <dgm:spPr/>
    </dgm:pt>
    <dgm:pt modelId="{F39CDCA9-51B4-4825-A7B7-C737470BE7F2}" type="pres">
      <dgm:prSet presAssocID="{F0784729-491A-4400-B565-8A59C831F6D5}" presName="composite" presStyleCnt="0"/>
      <dgm:spPr/>
    </dgm:pt>
    <dgm:pt modelId="{C2B57CFE-FB4A-4D4E-8BD5-109FC73209B8}" type="pres">
      <dgm:prSet presAssocID="{F0784729-491A-4400-B565-8A59C831F6D5}" presName="background" presStyleLbl="node0" presStyleIdx="0" presStyleCnt="1"/>
      <dgm:spPr/>
    </dgm:pt>
    <dgm:pt modelId="{06F0E375-06AC-4EAD-B91C-D5C5507AA69C}" type="pres">
      <dgm:prSet presAssocID="{F0784729-491A-4400-B565-8A59C831F6D5}" presName="text" presStyleLbl="fgAcc0" presStyleIdx="0" presStyleCnt="1" custLinFactNeighborY="-4396">
        <dgm:presLayoutVars>
          <dgm:chPref val="3"/>
        </dgm:presLayoutVars>
      </dgm:prSet>
      <dgm:spPr/>
      <dgm:t>
        <a:bodyPr/>
        <a:lstStyle/>
        <a:p>
          <a:endParaRPr lang="es-ES"/>
        </a:p>
      </dgm:t>
    </dgm:pt>
    <dgm:pt modelId="{A8D78C32-A059-4E4D-8A10-74103C793FE3}" type="pres">
      <dgm:prSet presAssocID="{F0784729-491A-4400-B565-8A59C831F6D5}" presName="hierChild2" presStyleCnt="0"/>
      <dgm:spPr/>
    </dgm:pt>
    <dgm:pt modelId="{C0827981-A748-4C69-B755-BB2918012524}" type="pres">
      <dgm:prSet presAssocID="{BA6104C8-6311-40E5-A7FA-69AB2268DB3F}" presName="Name10" presStyleLbl="parChTrans1D2" presStyleIdx="0" presStyleCnt="1"/>
      <dgm:spPr/>
      <dgm:t>
        <a:bodyPr/>
        <a:lstStyle/>
        <a:p>
          <a:endParaRPr lang="es-ES"/>
        </a:p>
      </dgm:t>
    </dgm:pt>
    <dgm:pt modelId="{58050F21-1679-455E-B435-05177C98DFC3}" type="pres">
      <dgm:prSet presAssocID="{B7516EE4-29D6-4A80-A8B6-FA2042293302}" presName="hierRoot2" presStyleCnt="0"/>
      <dgm:spPr/>
    </dgm:pt>
    <dgm:pt modelId="{8E814A80-BB5F-4DBC-9D4F-48C6E86BDD38}" type="pres">
      <dgm:prSet presAssocID="{B7516EE4-29D6-4A80-A8B6-FA2042293302}" presName="composite2" presStyleCnt="0"/>
      <dgm:spPr/>
    </dgm:pt>
    <dgm:pt modelId="{7E7C3866-E3CB-4121-9934-6AECAB0AE17F}" type="pres">
      <dgm:prSet presAssocID="{B7516EE4-29D6-4A80-A8B6-FA2042293302}" presName="background2" presStyleLbl="node2" presStyleIdx="0" presStyleCnt="1"/>
      <dgm:spPr/>
    </dgm:pt>
    <dgm:pt modelId="{2F633AB8-5962-4B09-82F1-FCEDBDC16083}" type="pres">
      <dgm:prSet presAssocID="{B7516EE4-29D6-4A80-A8B6-FA2042293302}" presName="text2" presStyleLbl="fgAcc2" presStyleIdx="0" presStyleCnt="1">
        <dgm:presLayoutVars>
          <dgm:chPref val="3"/>
        </dgm:presLayoutVars>
      </dgm:prSet>
      <dgm:spPr/>
      <dgm:t>
        <a:bodyPr/>
        <a:lstStyle/>
        <a:p>
          <a:endParaRPr lang="es-ES"/>
        </a:p>
      </dgm:t>
    </dgm:pt>
    <dgm:pt modelId="{FE0AE008-DC0F-42E2-85BC-C1638FAA153E}" type="pres">
      <dgm:prSet presAssocID="{B7516EE4-29D6-4A80-A8B6-FA2042293302}" presName="hierChild3" presStyleCnt="0"/>
      <dgm:spPr/>
    </dgm:pt>
  </dgm:ptLst>
  <dgm:cxnLst>
    <dgm:cxn modelId="{FAEA1606-CFD1-40E6-94E8-0F1E2607B09E}" type="presOf" srcId="{B7516EE4-29D6-4A80-A8B6-FA2042293302}" destId="{2F633AB8-5962-4B09-82F1-FCEDBDC16083}" srcOrd="0" destOrd="0" presId="urn:microsoft.com/office/officeart/2005/8/layout/hierarchy1"/>
    <dgm:cxn modelId="{4A8F1A38-EECA-4F66-8D47-B51D5B637BE9}" srcId="{7AF1578F-8AB7-4BF8-AC93-9C481C7DA572}" destId="{F0784729-491A-4400-B565-8A59C831F6D5}" srcOrd="0" destOrd="0" parTransId="{E8F1C345-C9BD-4977-B2C0-9DF438009A63}" sibTransId="{D8972753-11AB-4633-91B1-CE7667A4FDC7}"/>
    <dgm:cxn modelId="{227393DB-6BA1-4A70-BB20-D180F870878D}" srcId="{F0784729-491A-4400-B565-8A59C831F6D5}" destId="{B7516EE4-29D6-4A80-A8B6-FA2042293302}" srcOrd="0" destOrd="0" parTransId="{BA6104C8-6311-40E5-A7FA-69AB2268DB3F}" sibTransId="{FB6BADDB-F44F-40E7-90E8-E45F897B7199}"/>
    <dgm:cxn modelId="{FC8C2B98-15A5-40E3-803A-BB086DB3E93E}" type="presOf" srcId="{BA6104C8-6311-40E5-A7FA-69AB2268DB3F}" destId="{C0827981-A748-4C69-B755-BB2918012524}" srcOrd="0" destOrd="0" presId="urn:microsoft.com/office/officeart/2005/8/layout/hierarchy1"/>
    <dgm:cxn modelId="{9224E5E1-5828-4A5E-84BD-29DFB7D97573}" type="presOf" srcId="{F0784729-491A-4400-B565-8A59C831F6D5}" destId="{06F0E375-06AC-4EAD-B91C-D5C5507AA69C}" srcOrd="0" destOrd="0" presId="urn:microsoft.com/office/officeart/2005/8/layout/hierarchy1"/>
    <dgm:cxn modelId="{A0948EE7-8601-4A4B-9283-5A47F04A5271}" type="presOf" srcId="{7AF1578F-8AB7-4BF8-AC93-9C481C7DA572}" destId="{5A1CF44E-B53D-47FD-A690-373105186627}" srcOrd="0" destOrd="0" presId="urn:microsoft.com/office/officeart/2005/8/layout/hierarchy1"/>
    <dgm:cxn modelId="{8B557418-A529-430A-B1F7-A173C6F4ABEC}" type="presParOf" srcId="{5A1CF44E-B53D-47FD-A690-373105186627}" destId="{ECAC0163-14DA-409B-8613-BB55AE61A288}" srcOrd="0" destOrd="0" presId="urn:microsoft.com/office/officeart/2005/8/layout/hierarchy1"/>
    <dgm:cxn modelId="{AD43DEC0-0B1E-4F22-BC1D-7948A505A28D}" type="presParOf" srcId="{ECAC0163-14DA-409B-8613-BB55AE61A288}" destId="{F39CDCA9-51B4-4825-A7B7-C737470BE7F2}" srcOrd="0" destOrd="0" presId="urn:microsoft.com/office/officeart/2005/8/layout/hierarchy1"/>
    <dgm:cxn modelId="{BF7AF43D-B226-41DE-AF53-987681B9D563}" type="presParOf" srcId="{F39CDCA9-51B4-4825-A7B7-C737470BE7F2}" destId="{C2B57CFE-FB4A-4D4E-8BD5-109FC73209B8}" srcOrd="0" destOrd="0" presId="urn:microsoft.com/office/officeart/2005/8/layout/hierarchy1"/>
    <dgm:cxn modelId="{BDA989B2-B35C-4AC7-B73C-A41CF844B858}" type="presParOf" srcId="{F39CDCA9-51B4-4825-A7B7-C737470BE7F2}" destId="{06F0E375-06AC-4EAD-B91C-D5C5507AA69C}" srcOrd="1" destOrd="0" presId="urn:microsoft.com/office/officeart/2005/8/layout/hierarchy1"/>
    <dgm:cxn modelId="{6EC6E096-5130-4548-872A-B2F222A81A8F}" type="presParOf" srcId="{ECAC0163-14DA-409B-8613-BB55AE61A288}" destId="{A8D78C32-A059-4E4D-8A10-74103C793FE3}" srcOrd="1" destOrd="0" presId="urn:microsoft.com/office/officeart/2005/8/layout/hierarchy1"/>
    <dgm:cxn modelId="{6721F06D-F0AF-4003-8B95-99A5EC7487A6}" type="presParOf" srcId="{A8D78C32-A059-4E4D-8A10-74103C793FE3}" destId="{C0827981-A748-4C69-B755-BB2918012524}" srcOrd="0" destOrd="0" presId="urn:microsoft.com/office/officeart/2005/8/layout/hierarchy1"/>
    <dgm:cxn modelId="{FACDDBD6-6395-4332-8268-B824AC819A65}" type="presParOf" srcId="{A8D78C32-A059-4E4D-8A10-74103C793FE3}" destId="{58050F21-1679-455E-B435-05177C98DFC3}" srcOrd="1" destOrd="0" presId="urn:microsoft.com/office/officeart/2005/8/layout/hierarchy1"/>
    <dgm:cxn modelId="{ADBC68A3-71CB-4538-9A2D-A776EC441261}" type="presParOf" srcId="{58050F21-1679-455E-B435-05177C98DFC3}" destId="{8E814A80-BB5F-4DBC-9D4F-48C6E86BDD38}" srcOrd="0" destOrd="0" presId="urn:microsoft.com/office/officeart/2005/8/layout/hierarchy1"/>
    <dgm:cxn modelId="{7D422697-1635-47A9-A887-D1C0F1A7BD4A}" type="presParOf" srcId="{8E814A80-BB5F-4DBC-9D4F-48C6E86BDD38}" destId="{7E7C3866-E3CB-4121-9934-6AECAB0AE17F}" srcOrd="0" destOrd="0" presId="urn:microsoft.com/office/officeart/2005/8/layout/hierarchy1"/>
    <dgm:cxn modelId="{790CC8E4-83A6-4629-8B0C-500FBE1531BA}" type="presParOf" srcId="{8E814A80-BB5F-4DBC-9D4F-48C6E86BDD38}" destId="{2F633AB8-5962-4B09-82F1-FCEDBDC16083}" srcOrd="1" destOrd="0" presId="urn:microsoft.com/office/officeart/2005/8/layout/hierarchy1"/>
    <dgm:cxn modelId="{B7513F6D-1E25-4445-8F52-F5EE02D65ED9}" type="presParOf" srcId="{58050F21-1679-455E-B435-05177C98DFC3}" destId="{FE0AE008-DC0F-42E2-85BC-C1638FAA153E}"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AF1578F-8AB7-4BF8-AC93-9C481C7DA572}"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s-ES"/>
        </a:p>
      </dgm:t>
    </dgm:pt>
    <dgm:pt modelId="{F0784729-491A-4400-B565-8A59C831F6D5}">
      <dgm:prSet/>
      <dgm:spPr>
        <a:solidFill>
          <a:schemeClr val="bg2">
            <a:lumMod val="40000"/>
            <a:lumOff val="60000"/>
            <a:alpha val="90000"/>
          </a:schemeClr>
        </a:solidFill>
      </dgm:spPr>
      <dgm:t>
        <a:bodyPr/>
        <a:lstStyle/>
        <a:p>
          <a:r>
            <a:rPr lang="es-MX" b="1" dirty="0" smtClean="0"/>
            <a:t>Para atender un gasto corriente</a:t>
          </a:r>
          <a:endParaRPr lang="es-ES" b="1" dirty="0"/>
        </a:p>
      </dgm:t>
    </dgm:pt>
    <dgm:pt modelId="{E8F1C345-C9BD-4977-B2C0-9DF438009A63}" type="parTrans" cxnId="{4A8F1A38-EECA-4F66-8D47-B51D5B637BE9}">
      <dgm:prSet/>
      <dgm:spPr/>
      <dgm:t>
        <a:bodyPr/>
        <a:lstStyle/>
        <a:p>
          <a:endParaRPr lang="es-ES"/>
        </a:p>
      </dgm:t>
    </dgm:pt>
    <dgm:pt modelId="{D8972753-11AB-4633-91B1-CE7667A4FDC7}" type="sibTrans" cxnId="{4A8F1A38-EECA-4F66-8D47-B51D5B637BE9}">
      <dgm:prSet/>
      <dgm:spPr/>
      <dgm:t>
        <a:bodyPr/>
        <a:lstStyle/>
        <a:p>
          <a:endParaRPr lang="es-ES"/>
        </a:p>
      </dgm:t>
    </dgm:pt>
    <dgm:pt modelId="{3A698A94-5FD0-4090-88EA-2762DB5E0813}">
      <dgm:prSet/>
      <dgm:spPr>
        <a:solidFill>
          <a:schemeClr val="bg2">
            <a:lumMod val="40000"/>
            <a:lumOff val="60000"/>
            <a:alpha val="90000"/>
          </a:schemeClr>
        </a:solidFill>
      </dgm:spPr>
      <dgm:t>
        <a:bodyPr/>
        <a:lstStyle/>
        <a:p>
          <a:r>
            <a:rPr lang="es-MX" b="1" dirty="0" smtClean="0"/>
            <a:t>Para adquisición de equipos y ejecución de proyectos</a:t>
          </a:r>
          <a:endParaRPr lang="es-ES" b="1" dirty="0"/>
        </a:p>
      </dgm:t>
    </dgm:pt>
    <dgm:pt modelId="{DB183ACD-4C27-49A1-89BC-EE2E7E7047AF}" type="parTrans" cxnId="{245CA18E-E903-4154-BD5F-D92CB2B95366}">
      <dgm:prSet/>
      <dgm:spPr/>
      <dgm:t>
        <a:bodyPr/>
        <a:lstStyle/>
        <a:p>
          <a:endParaRPr lang="es-ES"/>
        </a:p>
      </dgm:t>
    </dgm:pt>
    <dgm:pt modelId="{3AA7D70B-C0F3-4B7C-998E-FBF472E46411}" type="sibTrans" cxnId="{245CA18E-E903-4154-BD5F-D92CB2B95366}">
      <dgm:prSet/>
      <dgm:spPr/>
      <dgm:t>
        <a:bodyPr/>
        <a:lstStyle/>
        <a:p>
          <a:endParaRPr lang="es-ES"/>
        </a:p>
      </dgm:t>
    </dgm:pt>
    <dgm:pt modelId="{0BD6C783-50C9-4E2B-86DB-99DFE80D841F}">
      <dgm:prSet/>
      <dgm:spPr/>
      <dgm:t>
        <a:bodyPr/>
        <a:lstStyle/>
        <a:p>
          <a:r>
            <a:rPr lang="es-MX" dirty="0" smtClean="0"/>
            <a:t>Se afecta a Actividad</a:t>
          </a:r>
          <a:endParaRPr lang="es-ES" dirty="0"/>
        </a:p>
      </dgm:t>
    </dgm:pt>
    <dgm:pt modelId="{9CDDB4EC-1FBA-4E97-A23C-3FD2FBBF5B2D}" type="parTrans" cxnId="{CBF67C33-9AB4-435D-9938-EFDE40F0A4B5}">
      <dgm:prSet/>
      <dgm:spPr/>
      <dgm:t>
        <a:bodyPr/>
        <a:lstStyle/>
        <a:p>
          <a:endParaRPr lang="es-ES"/>
        </a:p>
      </dgm:t>
    </dgm:pt>
    <dgm:pt modelId="{4451E3F4-54C0-41AA-B58D-54D1998D6ECB}" type="sibTrans" cxnId="{CBF67C33-9AB4-435D-9938-EFDE40F0A4B5}">
      <dgm:prSet/>
      <dgm:spPr/>
      <dgm:t>
        <a:bodyPr/>
        <a:lstStyle/>
        <a:p>
          <a:endParaRPr lang="es-ES"/>
        </a:p>
      </dgm:t>
    </dgm:pt>
    <dgm:pt modelId="{C63FF4A3-854E-4E0E-BC04-2FCA52B70C18}">
      <dgm:prSet/>
      <dgm:spPr/>
      <dgm:t>
        <a:bodyPr/>
        <a:lstStyle/>
        <a:p>
          <a:r>
            <a:rPr lang="es-MX" dirty="0" smtClean="0"/>
            <a:t>Se afecta a Actividad</a:t>
          </a:r>
          <a:endParaRPr lang="es-ES" dirty="0"/>
        </a:p>
      </dgm:t>
    </dgm:pt>
    <dgm:pt modelId="{3170E0AD-4304-4D05-93FD-25558C996140}" type="parTrans" cxnId="{1F4E7650-C346-4230-BF52-4C8EE1A441B4}">
      <dgm:prSet/>
      <dgm:spPr/>
      <dgm:t>
        <a:bodyPr/>
        <a:lstStyle/>
        <a:p>
          <a:endParaRPr lang="es-ES"/>
        </a:p>
      </dgm:t>
    </dgm:pt>
    <dgm:pt modelId="{3A37A817-6EB2-4F3F-A2FC-E9C3D3F6A800}" type="sibTrans" cxnId="{1F4E7650-C346-4230-BF52-4C8EE1A441B4}">
      <dgm:prSet/>
      <dgm:spPr/>
      <dgm:t>
        <a:bodyPr/>
        <a:lstStyle/>
        <a:p>
          <a:endParaRPr lang="es-ES"/>
        </a:p>
      </dgm:t>
    </dgm:pt>
    <dgm:pt modelId="{DF60FC83-A1AF-453C-B402-2860E216170D}">
      <dgm:prSet/>
      <dgm:spPr/>
      <dgm:t>
        <a:bodyPr/>
        <a:lstStyle/>
        <a:p>
          <a:r>
            <a:rPr lang="es-MX" dirty="0" smtClean="0"/>
            <a:t>Cadena de gasto 2.4.1</a:t>
          </a:r>
          <a:endParaRPr lang="es-ES" dirty="0"/>
        </a:p>
      </dgm:t>
    </dgm:pt>
    <dgm:pt modelId="{4DA0EB8F-9189-4DD0-9DA6-7E5B4BCCF71D}" type="parTrans" cxnId="{BC219548-5EA3-4B72-A61F-FA0A5083A056}">
      <dgm:prSet/>
      <dgm:spPr/>
      <dgm:t>
        <a:bodyPr/>
        <a:lstStyle/>
        <a:p>
          <a:endParaRPr lang="es-ES"/>
        </a:p>
      </dgm:t>
    </dgm:pt>
    <dgm:pt modelId="{15612377-E637-460A-BE1F-CB92E40535C1}" type="sibTrans" cxnId="{BC219548-5EA3-4B72-A61F-FA0A5083A056}">
      <dgm:prSet/>
      <dgm:spPr/>
      <dgm:t>
        <a:bodyPr/>
        <a:lstStyle/>
        <a:p>
          <a:endParaRPr lang="es-ES"/>
        </a:p>
      </dgm:t>
    </dgm:pt>
    <dgm:pt modelId="{B47DA539-218B-4FBC-B88F-35722672F22E}">
      <dgm:prSet/>
      <dgm:spPr/>
      <dgm:t>
        <a:bodyPr/>
        <a:lstStyle/>
        <a:p>
          <a:r>
            <a:rPr lang="es-MX" dirty="0" smtClean="0"/>
            <a:t>Cadena de gasto 2.4.2</a:t>
          </a:r>
          <a:endParaRPr lang="es-ES" dirty="0"/>
        </a:p>
      </dgm:t>
    </dgm:pt>
    <dgm:pt modelId="{F9A74B8B-0F6F-40A2-B36C-741ED649B5BA}" type="parTrans" cxnId="{C149753D-4A96-4D70-BD97-69FF9E9574DE}">
      <dgm:prSet/>
      <dgm:spPr/>
      <dgm:t>
        <a:bodyPr/>
        <a:lstStyle/>
        <a:p>
          <a:endParaRPr lang="es-ES"/>
        </a:p>
      </dgm:t>
    </dgm:pt>
    <dgm:pt modelId="{16A8D564-B117-4837-9653-B2AACD02F3E8}" type="sibTrans" cxnId="{C149753D-4A96-4D70-BD97-69FF9E9574DE}">
      <dgm:prSet/>
      <dgm:spPr/>
      <dgm:t>
        <a:bodyPr/>
        <a:lstStyle/>
        <a:p>
          <a:endParaRPr lang="es-ES"/>
        </a:p>
      </dgm:t>
    </dgm:pt>
    <dgm:pt modelId="{5A1CF44E-B53D-47FD-A690-373105186627}" type="pres">
      <dgm:prSet presAssocID="{7AF1578F-8AB7-4BF8-AC93-9C481C7DA572}" presName="hierChild1" presStyleCnt="0">
        <dgm:presLayoutVars>
          <dgm:chPref val="1"/>
          <dgm:dir/>
          <dgm:animOne val="branch"/>
          <dgm:animLvl val="lvl"/>
          <dgm:resizeHandles/>
        </dgm:presLayoutVars>
      </dgm:prSet>
      <dgm:spPr/>
      <dgm:t>
        <a:bodyPr/>
        <a:lstStyle/>
        <a:p>
          <a:endParaRPr lang="es-ES"/>
        </a:p>
      </dgm:t>
    </dgm:pt>
    <dgm:pt modelId="{ECAC0163-14DA-409B-8613-BB55AE61A288}" type="pres">
      <dgm:prSet presAssocID="{F0784729-491A-4400-B565-8A59C831F6D5}" presName="hierRoot1" presStyleCnt="0"/>
      <dgm:spPr/>
    </dgm:pt>
    <dgm:pt modelId="{F39CDCA9-51B4-4825-A7B7-C737470BE7F2}" type="pres">
      <dgm:prSet presAssocID="{F0784729-491A-4400-B565-8A59C831F6D5}" presName="composite" presStyleCnt="0"/>
      <dgm:spPr/>
    </dgm:pt>
    <dgm:pt modelId="{C2B57CFE-FB4A-4D4E-8BD5-109FC73209B8}" type="pres">
      <dgm:prSet presAssocID="{F0784729-491A-4400-B565-8A59C831F6D5}" presName="background" presStyleLbl="node0" presStyleIdx="0" presStyleCnt="2"/>
      <dgm:spPr/>
    </dgm:pt>
    <dgm:pt modelId="{06F0E375-06AC-4EAD-B91C-D5C5507AA69C}" type="pres">
      <dgm:prSet presAssocID="{F0784729-491A-4400-B565-8A59C831F6D5}" presName="text" presStyleLbl="fgAcc0" presStyleIdx="0" presStyleCnt="2" custLinFactNeighborY="-4396">
        <dgm:presLayoutVars>
          <dgm:chPref val="3"/>
        </dgm:presLayoutVars>
      </dgm:prSet>
      <dgm:spPr/>
      <dgm:t>
        <a:bodyPr/>
        <a:lstStyle/>
        <a:p>
          <a:endParaRPr lang="es-ES"/>
        </a:p>
      </dgm:t>
    </dgm:pt>
    <dgm:pt modelId="{A8D78C32-A059-4E4D-8A10-74103C793FE3}" type="pres">
      <dgm:prSet presAssocID="{F0784729-491A-4400-B565-8A59C831F6D5}" presName="hierChild2" presStyleCnt="0"/>
      <dgm:spPr/>
    </dgm:pt>
    <dgm:pt modelId="{092529E4-47E1-4C15-8F58-B85F46056BF9}" type="pres">
      <dgm:prSet presAssocID="{9CDDB4EC-1FBA-4E97-A23C-3FD2FBBF5B2D}" presName="Name10" presStyleLbl="parChTrans1D2" presStyleIdx="0" presStyleCnt="2"/>
      <dgm:spPr/>
      <dgm:t>
        <a:bodyPr/>
        <a:lstStyle/>
        <a:p>
          <a:endParaRPr lang="es-ES"/>
        </a:p>
      </dgm:t>
    </dgm:pt>
    <dgm:pt modelId="{097600B6-7670-4A69-A4F8-317D6434B891}" type="pres">
      <dgm:prSet presAssocID="{0BD6C783-50C9-4E2B-86DB-99DFE80D841F}" presName="hierRoot2" presStyleCnt="0"/>
      <dgm:spPr/>
    </dgm:pt>
    <dgm:pt modelId="{BEF4BB19-7D37-48C3-94B8-DCA903DB4854}" type="pres">
      <dgm:prSet presAssocID="{0BD6C783-50C9-4E2B-86DB-99DFE80D841F}" presName="composite2" presStyleCnt="0"/>
      <dgm:spPr/>
    </dgm:pt>
    <dgm:pt modelId="{519F0295-2603-43F4-9297-39A6F42D8F9E}" type="pres">
      <dgm:prSet presAssocID="{0BD6C783-50C9-4E2B-86DB-99DFE80D841F}" presName="background2" presStyleLbl="node2" presStyleIdx="0" presStyleCnt="2"/>
      <dgm:spPr/>
    </dgm:pt>
    <dgm:pt modelId="{75FFB98E-0B5D-46C0-B1A5-E54A5305D0E2}" type="pres">
      <dgm:prSet presAssocID="{0BD6C783-50C9-4E2B-86DB-99DFE80D841F}" presName="text2" presStyleLbl="fgAcc2" presStyleIdx="0" presStyleCnt="2">
        <dgm:presLayoutVars>
          <dgm:chPref val="3"/>
        </dgm:presLayoutVars>
      </dgm:prSet>
      <dgm:spPr/>
      <dgm:t>
        <a:bodyPr/>
        <a:lstStyle/>
        <a:p>
          <a:endParaRPr lang="es-ES"/>
        </a:p>
      </dgm:t>
    </dgm:pt>
    <dgm:pt modelId="{567E4FFA-765F-4764-A1C7-13A70DABFF4F}" type="pres">
      <dgm:prSet presAssocID="{0BD6C783-50C9-4E2B-86DB-99DFE80D841F}" presName="hierChild3" presStyleCnt="0"/>
      <dgm:spPr/>
    </dgm:pt>
    <dgm:pt modelId="{799C92A6-D87D-4798-8FC0-783D63C0E314}" type="pres">
      <dgm:prSet presAssocID="{4DA0EB8F-9189-4DD0-9DA6-7E5B4BCCF71D}" presName="Name17" presStyleLbl="parChTrans1D3" presStyleIdx="0" presStyleCnt="2"/>
      <dgm:spPr/>
      <dgm:t>
        <a:bodyPr/>
        <a:lstStyle/>
        <a:p>
          <a:endParaRPr lang="es-ES"/>
        </a:p>
      </dgm:t>
    </dgm:pt>
    <dgm:pt modelId="{FDADDA8B-69B8-4D06-AEA5-14C106ED358B}" type="pres">
      <dgm:prSet presAssocID="{DF60FC83-A1AF-453C-B402-2860E216170D}" presName="hierRoot3" presStyleCnt="0"/>
      <dgm:spPr/>
    </dgm:pt>
    <dgm:pt modelId="{F158BF6D-0FA0-4760-A9D0-0EADDA13AED4}" type="pres">
      <dgm:prSet presAssocID="{DF60FC83-A1AF-453C-B402-2860E216170D}" presName="composite3" presStyleCnt="0"/>
      <dgm:spPr/>
    </dgm:pt>
    <dgm:pt modelId="{76E2FB25-5D0C-4B56-BC54-7E0465C27667}" type="pres">
      <dgm:prSet presAssocID="{DF60FC83-A1AF-453C-B402-2860E216170D}" presName="background3" presStyleLbl="node3" presStyleIdx="0" presStyleCnt="2"/>
      <dgm:spPr/>
    </dgm:pt>
    <dgm:pt modelId="{D9060A85-21CA-4A75-8E35-3BF2BCEB1E01}" type="pres">
      <dgm:prSet presAssocID="{DF60FC83-A1AF-453C-B402-2860E216170D}" presName="text3" presStyleLbl="fgAcc3" presStyleIdx="0" presStyleCnt="2">
        <dgm:presLayoutVars>
          <dgm:chPref val="3"/>
        </dgm:presLayoutVars>
      </dgm:prSet>
      <dgm:spPr/>
      <dgm:t>
        <a:bodyPr/>
        <a:lstStyle/>
        <a:p>
          <a:endParaRPr lang="es-ES"/>
        </a:p>
      </dgm:t>
    </dgm:pt>
    <dgm:pt modelId="{D9811EF3-CF3E-4814-919F-AF9C5DFD82C4}" type="pres">
      <dgm:prSet presAssocID="{DF60FC83-A1AF-453C-B402-2860E216170D}" presName="hierChild4" presStyleCnt="0"/>
      <dgm:spPr/>
    </dgm:pt>
    <dgm:pt modelId="{119546AE-291A-4280-B227-47E9BB1D3F41}" type="pres">
      <dgm:prSet presAssocID="{3A698A94-5FD0-4090-88EA-2762DB5E0813}" presName="hierRoot1" presStyleCnt="0"/>
      <dgm:spPr/>
    </dgm:pt>
    <dgm:pt modelId="{A39F4211-5843-4D16-AA10-4DC6E8527689}" type="pres">
      <dgm:prSet presAssocID="{3A698A94-5FD0-4090-88EA-2762DB5E0813}" presName="composite" presStyleCnt="0"/>
      <dgm:spPr/>
    </dgm:pt>
    <dgm:pt modelId="{E99D9A18-85AD-4ED3-A515-0FFCF97999AF}" type="pres">
      <dgm:prSet presAssocID="{3A698A94-5FD0-4090-88EA-2762DB5E0813}" presName="background" presStyleLbl="node0" presStyleIdx="1" presStyleCnt="2"/>
      <dgm:spPr/>
    </dgm:pt>
    <dgm:pt modelId="{17361162-84C2-4E0C-A699-6AFAE04F1510}" type="pres">
      <dgm:prSet presAssocID="{3A698A94-5FD0-4090-88EA-2762DB5E0813}" presName="text" presStyleLbl="fgAcc0" presStyleIdx="1" presStyleCnt="2">
        <dgm:presLayoutVars>
          <dgm:chPref val="3"/>
        </dgm:presLayoutVars>
      </dgm:prSet>
      <dgm:spPr/>
      <dgm:t>
        <a:bodyPr/>
        <a:lstStyle/>
        <a:p>
          <a:endParaRPr lang="es-ES"/>
        </a:p>
      </dgm:t>
    </dgm:pt>
    <dgm:pt modelId="{AAC73D3B-A093-4B3C-B18D-B6C07772C861}" type="pres">
      <dgm:prSet presAssocID="{3A698A94-5FD0-4090-88EA-2762DB5E0813}" presName="hierChild2" presStyleCnt="0"/>
      <dgm:spPr/>
    </dgm:pt>
    <dgm:pt modelId="{0E5B8DC9-3C65-4069-89E6-FB2FE30106C8}" type="pres">
      <dgm:prSet presAssocID="{3170E0AD-4304-4D05-93FD-25558C996140}" presName="Name10" presStyleLbl="parChTrans1D2" presStyleIdx="1" presStyleCnt="2"/>
      <dgm:spPr/>
      <dgm:t>
        <a:bodyPr/>
        <a:lstStyle/>
        <a:p>
          <a:endParaRPr lang="es-ES"/>
        </a:p>
      </dgm:t>
    </dgm:pt>
    <dgm:pt modelId="{EA8135C8-344B-4CA5-ABB4-60A3684D4EFE}" type="pres">
      <dgm:prSet presAssocID="{C63FF4A3-854E-4E0E-BC04-2FCA52B70C18}" presName="hierRoot2" presStyleCnt="0"/>
      <dgm:spPr/>
    </dgm:pt>
    <dgm:pt modelId="{D540BE59-44AB-4881-A16B-2051BB1DCFD8}" type="pres">
      <dgm:prSet presAssocID="{C63FF4A3-854E-4E0E-BC04-2FCA52B70C18}" presName="composite2" presStyleCnt="0"/>
      <dgm:spPr/>
    </dgm:pt>
    <dgm:pt modelId="{67DF03F0-C811-4712-B116-F866F3BE9DFD}" type="pres">
      <dgm:prSet presAssocID="{C63FF4A3-854E-4E0E-BC04-2FCA52B70C18}" presName="background2" presStyleLbl="node2" presStyleIdx="1" presStyleCnt="2"/>
      <dgm:spPr/>
    </dgm:pt>
    <dgm:pt modelId="{ACD91F98-97EB-47A5-A847-3A7F8E365119}" type="pres">
      <dgm:prSet presAssocID="{C63FF4A3-854E-4E0E-BC04-2FCA52B70C18}" presName="text2" presStyleLbl="fgAcc2" presStyleIdx="1" presStyleCnt="2">
        <dgm:presLayoutVars>
          <dgm:chPref val="3"/>
        </dgm:presLayoutVars>
      </dgm:prSet>
      <dgm:spPr/>
      <dgm:t>
        <a:bodyPr/>
        <a:lstStyle/>
        <a:p>
          <a:endParaRPr lang="es-ES"/>
        </a:p>
      </dgm:t>
    </dgm:pt>
    <dgm:pt modelId="{BAC51E12-8348-489D-B694-FA371D635FED}" type="pres">
      <dgm:prSet presAssocID="{C63FF4A3-854E-4E0E-BC04-2FCA52B70C18}" presName="hierChild3" presStyleCnt="0"/>
      <dgm:spPr/>
    </dgm:pt>
    <dgm:pt modelId="{0ABAA2E4-1CD9-4D7D-BF59-8B0734148D5A}" type="pres">
      <dgm:prSet presAssocID="{F9A74B8B-0F6F-40A2-B36C-741ED649B5BA}" presName="Name17" presStyleLbl="parChTrans1D3" presStyleIdx="1" presStyleCnt="2"/>
      <dgm:spPr/>
      <dgm:t>
        <a:bodyPr/>
        <a:lstStyle/>
        <a:p>
          <a:endParaRPr lang="es-ES"/>
        </a:p>
      </dgm:t>
    </dgm:pt>
    <dgm:pt modelId="{B353C152-DFBE-42E1-BA67-3447EFFB41D2}" type="pres">
      <dgm:prSet presAssocID="{B47DA539-218B-4FBC-B88F-35722672F22E}" presName="hierRoot3" presStyleCnt="0"/>
      <dgm:spPr/>
    </dgm:pt>
    <dgm:pt modelId="{BA01269B-8E2F-4312-ABF2-0310EC252176}" type="pres">
      <dgm:prSet presAssocID="{B47DA539-218B-4FBC-B88F-35722672F22E}" presName="composite3" presStyleCnt="0"/>
      <dgm:spPr/>
    </dgm:pt>
    <dgm:pt modelId="{4D059B3F-E536-43D5-A41E-EB92768EFC8B}" type="pres">
      <dgm:prSet presAssocID="{B47DA539-218B-4FBC-B88F-35722672F22E}" presName="background3" presStyleLbl="node3" presStyleIdx="1" presStyleCnt="2"/>
      <dgm:spPr/>
    </dgm:pt>
    <dgm:pt modelId="{92A3BBFE-1ED7-4DEC-85E7-843B5772CB42}" type="pres">
      <dgm:prSet presAssocID="{B47DA539-218B-4FBC-B88F-35722672F22E}" presName="text3" presStyleLbl="fgAcc3" presStyleIdx="1" presStyleCnt="2">
        <dgm:presLayoutVars>
          <dgm:chPref val="3"/>
        </dgm:presLayoutVars>
      </dgm:prSet>
      <dgm:spPr/>
      <dgm:t>
        <a:bodyPr/>
        <a:lstStyle/>
        <a:p>
          <a:endParaRPr lang="es-ES"/>
        </a:p>
      </dgm:t>
    </dgm:pt>
    <dgm:pt modelId="{55115C53-5EA4-4A19-BF96-090F6DB90834}" type="pres">
      <dgm:prSet presAssocID="{B47DA539-218B-4FBC-B88F-35722672F22E}" presName="hierChild4" presStyleCnt="0"/>
      <dgm:spPr/>
    </dgm:pt>
  </dgm:ptLst>
  <dgm:cxnLst>
    <dgm:cxn modelId="{A6A8E9D4-FD13-43CE-AB43-0A53AA38C896}" type="presOf" srcId="{9CDDB4EC-1FBA-4E97-A23C-3FD2FBBF5B2D}" destId="{092529E4-47E1-4C15-8F58-B85F46056BF9}" srcOrd="0" destOrd="0" presId="urn:microsoft.com/office/officeart/2005/8/layout/hierarchy1"/>
    <dgm:cxn modelId="{7D97680B-F3D9-4CB2-BCC4-A2FE2CC4D85C}" type="presOf" srcId="{DF60FC83-A1AF-453C-B402-2860E216170D}" destId="{D9060A85-21CA-4A75-8E35-3BF2BCEB1E01}" srcOrd="0" destOrd="0" presId="urn:microsoft.com/office/officeart/2005/8/layout/hierarchy1"/>
    <dgm:cxn modelId="{F062FC5D-F997-4345-93C7-ECB081348881}" type="presOf" srcId="{F0784729-491A-4400-B565-8A59C831F6D5}" destId="{06F0E375-06AC-4EAD-B91C-D5C5507AA69C}" srcOrd="0" destOrd="0" presId="urn:microsoft.com/office/officeart/2005/8/layout/hierarchy1"/>
    <dgm:cxn modelId="{BC219548-5EA3-4B72-A61F-FA0A5083A056}" srcId="{0BD6C783-50C9-4E2B-86DB-99DFE80D841F}" destId="{DF60FC83-A1AF-453C-B402-2860E216170D}" srcOrd="0" destOrd="0" parTransId="{4DA0EB8F-9189-4DD0-9DA6-7E5B4BCCF71D}" sibTransId="{15612377-E637-460A-BE1F-CB92E40535C1}"/>
    <dgm:cxn modelId="{C149753D-4A96-4D70-BD97-69FF9E9574DE}" srcId="{C63FF4A3-854E-4E0E-BC04-2FCA52B70C18}" destId="{B47DA539-218B-4FBC-B88F-35722672F22E}" srcOrd="0" destOrd="0" parTransId="{F9A74B8B-0F6F-40A2-B36C-741ED649B5BA}" sibTransId="{16A8D564-B117-4837-9653-B2AACD02F3E8}"/>
    <dgm:cxn modelId="{4A8F1A38-EECA-4F66-8D47-B51D5B637BE9}" srcId="{7AF1578F-8AB7-4BF8-AC93-9C481C7DA572}" destId="{F0784729-491A-4400-B565-8A59C831F6D5}" srcOrd="0" destOrd="0" parTransId="{E8F1C345-C9BD-4977-B2C0-9DF438009A63}" sibTransId="{D8972753-11AB-4633-91B1-CE7667A4FDC7}"/>
    <dgm:cxn modelId="{1F4E7650-C346-4230-BF52-4C8EE1A441B4}" srcId="{3A698A94-5FD0-4090-88EA-2762DB5E0813}" destId="{C63FF4A3-854E-4E0E-BC04-2FCA52B70C18}" srcOrd="0" destOrd="0" parTransId="{3170E0AD-4304-4D05-93FD-25558C996140}" sibTransId="{3A37A817-6EB2-4F3F-A2FC-E9C3D3F6A800}"/>
    <dgm:cxn modelId="{0099C630-A092-451C-8C59-E804B815B914}" type="presOf" srcId="{C63FF4A3-854E-4E0E-BC04-2FCA52B70C18}" destId="{ACD91F98-97EB-47A5-A847-3A7F8E365119}" srcOrd="0" destOrd="0" presId="urn:microsoft.com/office/officeart/2005/8/layout/hierarchy1"/>
    <dgm:cxn modelId="{4C773DC2-5C59-4D83-A14C-CEF35E98CD10}" type="presOf" srcId="{3A698A94-5FD0-4090-88EA-2762DB5E0813}" destId="{17361162-84C2-4E0C-A699-6AFAE04F1510}" srcOrd="0" destOrd="0" presId="urn:microsoft.com/office/officeart/2005/8/layout/hierarchy1"/>
    <dgm:cxn modelId="{D7DAFD2B-BE0D-4170-B09A-37C82D24D299}" type="presOf" srcId="{0BD6C783-50C9-4E2B-86DB-99DFE80D841F}" destId="{75FFB98E-0B5D-46C0-B1A5-E54A5305D0E2}" srcOrd="0" destOrd="0" presId="urn:microsoft.com/office/officeart/2005/8/layout/hierarchy1"/>
    <dgm:cxn modelId="{F2C96041-D050-4EEF-97F1-EE6CD775CD39}" type="presOf" srcId="{3170E0AD-4304-4D05-93FD-25558C996140}" destId="{0E5B8DC9-3C65-4069-89E6-FB2FE30106C8}" srcOrd="0" destOrd="0" presId="urn:microsoft.com/office/officeart/2005/8/layout/hierarchy1"/>
    <dgm:cxn modelId="{3F1F5BAB-919D-461C-9030-6FACAFC9D43D}" type="presOf" srcId="{4DA0EB8F-9189-4DD0-9DA6-7E5B4BCCF71D}" destId="{799C92A6-D87D-4798-8FC0-783D63C0E314}" srcOrd="0" destOrd="0" presId="urn:microsoft.com/office/officeart/2005/8/layout/hierarchy1"/>
    <dgm:cxn modelId="{245CA18E-E903-4154-BD5F-D92CB2B95366}" srcId="{7AF1578F-8AB7-4BF8-AC93-9C481C7DA572}" destId="{3A698A94-5FD0-4090-88EA-2762DB5E0813}" srcOrd="1" destOrd="0" parTransId="{DB183ACD-4C27-49A1-89BC-EE2E7E7047AF}" sibTransId="{3AA7D70B-C0F3-4B7C-998E-FBF472E46411}"/>
    <dgm:cxn modelId="{ACD84C8A-07CE-4338-A08B-BDEEF56BDDCF}" type="presOf" srcId="{F9A74B8B-0F6F-40A2-B36C-741ED649B5BA}" destId="{0ABAA2E4-1CD9-4D7D-BF59-8B0734148D5A}" srcOrd="0" destOrd="0" presId="urn:microsoft.com/office/officeart/2005/8/layout/hierarchy1"/>
    <dgm:cxn modelId="{F41B6911-4E3B-4D2F-A345-6160F45F0D96}" type="presOf" srcId="{B47DA539-218B-4FBC-B88F-35722672F22E}" destId="{92A3BBFE-1ED7-4DEC-85E7-843B5772CB42}" srcOrd="0" destOrd="0" presId="urn:microsoft.com/office/officeart/2005/8/layout/hierarchy1"/>
    <dgm:cxn modelId="{CBF67C33-9AB4-435D-9938-EFDE40F0A4B5}" srcId="{F0784729-491A-4400-B565-8A59C831F6D5}" destId="{0BD6C783-50C9-4E2B-86DB-99DFE80D841F}" srcOrd="0" destOrd="0" parTransId="{9CDDB4EC-1FBA-4E97-A23C-3FD2FBBF5B2D}" sibTransId="{4451E3F4-54C0-41AA-B58D-54D1998D6ECB}"/>
    <dgm:cxn modelId="{D020EA4E-1B67-4376-B4BA-2B50AFC5FD30}" type="presOf" srcId="{7AF1578F-8AB7-4BF8-AC93-9C481C7DA572}" destId="{5A1CF44E-B53D-47FD-A690-373105186627}" srcOrd="0" destOrd="0" presId="urn:microsoft.com/office/officeart/2005/8/layout/hierarchy1"/>
    <dgm:cxn modelId="{667A500C-3CBD-4438-8431-3FE6CE16B53F}" type="presParOf" srcId="{5A1CF44E-B53D-47FD-A690-373105186627}" destId="{ECAC0163-14DA-409B-8613-BB55AE61A288}" srcOrd="0" destOrd="0" presId="urn:microsoft.com/office/officeart/2005/8/layout/hierarchy1"/>
    <dgm:cxn modelId="{79540172-BB49-4495-B285-B98D765DA038}" type="presParOf" srcId="{ECAC0163-14DA-409B-8613-BB55AE61A288}" destId="{F39CDCA9-51B4-4825-A7B7-C737470BE7F2}" srcOrd="0" destOrd="0" presId="urn:microsoft.com/office/officeart/2005/8/layout/hierarchy1"/>
    <dgm:cxn modelId="{88CF0C8D-16D6-4A45-98AB-4A1F9C113570}" type="presParOf" srcId="{F39CDCA9-51B4-4825-A7B7-C737470BE7F2}" destId="{C2B57CFE-FB4A-4D4E-8BD5-109FC73209B8}" srcOrd="0" destOrd="0" presId="urn:microsoft.com/office/officeart/2005/8/layout/hierarchy1"/>
    <dgm:cxn modelId="{078854B3-8C7E-4E70-98A3-F626AEE8CDEC}" type="presParOf" srcId="{F39CDCA9-51B4-4825-A7B7-C737470BE7F2}" destId="{06F0E375-06AC-4EAD-B91C-D5C5507AA69C}" srcOrd="1" destOrd="0" presId="urn:microsoft.com/office/officeart/2005/8/layout/hierarchy1"/>
    <dgm:cxn modelId="{5D492DFB-D9E6-4281-BF97-13A3795C5F11}" type="presParOf" srcId="{ECAC0163-14DA-409B-8613-BB55AE61A288}" destId="{A8D78C32-A059-4E4D-8A10-74103C793FE3}" srcOrd="1" destOrd="0" presId="urn:microsoft.com/office/officeart/2005/8/layout/hierarchy1"/>
    <dgm:cxn modelId="{E493C2D5-D6D4-4FC5-9290-E359B44C03C4}" type="presParOf" srcId="{A8D78C32-A059-4E4D-8A10-74103C793FE3}" destId="{092529E4-47E1-4C15-8F58-B85F46056BF9}" srcOrd="0" destOrd="0" presId="urn:microsoft.com/office/officeart/2005/8/layout/hierarchy1"/>
    <dgm:cxn modelId="{0FA183FD-72A0-4EC1-AB26-B305934EAF2D}" type="presParOf" srcId="{A8D78C32-A059-4E4D-8A10-74103C793FE3}" destId="{097600B6-7670-4A69-A4F8-317D6434B891}" srcOrd="1" destOrd="0" presId="urn:microsoft.com/office/officeart/2005/8/layout/hierarchy1"/>
    <dgm:cxn modelId="{EE94D7FA-3F09-4E40-BBCF-FCA68C755ED3}" type="presParOf" srcId="{097600B6-7670-4A69-A4F8-317D6434B891}" destId="{BEF4BB19-7D37-48C3-94B8-DCA903DB4854}" srcOrd="0" destOrd="0" presId="urn:microsoft.com/office/officeart/2005/8/layout/hierarchy1"/>
    <dgm:cxn modelId="{C4B30320-9645-4696-B2B8-4EB8B159AFA6}" type="presParOf" srcId="{BEF4BB19-7D37-48C3-94B8-DCA903DB4854}" destId="{519F0295-2603-43F4-9297-39A6F42D8F9E}" srcOrd="0" destOrd="0" presId="urn:microsoft.com/office/officeart/2005/8/layout/hierarchy1"/>
    <dgm:cxn modelId="{ADA4DC2D-D01E-42B4-9B56-E2B70854C118}" type="presParOf" srcId="{BEF4BB19-7D37-48C3-94B8-DCA903DB4854}" destId="{75FFB98E-0B5D-46C0-B1A5-E54A5305D0E2}" srcOrd="1" destOrd="0" presId="urn:microsoft.com/office/officeart/2005/8/layout/hierarchy1"/>
    <dgm:cxn modelId="{C9A1F1AC-2D06-4DAB-8F64-438F9DB7FB72}" type="presParOf" srcId="{097600B6-7670-4A69-A4F8-317D6434B891}" destId="{567E4FFA-765F-4764-A1C7-13A70DABFF4F}" srcOrd="1" destOrd="0" presId="urn:microsoft.com/office/officeart/2005/8/layout/hierarchy1"/>
    <dgm:cxn modelId="{76999AA6-9B81-446A-BDC5-F3AE1A038B11}" type="presParOf" srcId="{567E4FFA-765F-4764-A1C7-13A70DABFF4F}" destId="{799C92A6-D87D-4798-8FC0-783D63C0E314}" srcOrd="0" destOrd="0" presId="urn:microsoft.com/office/officeart/2005/8/layout/hierarchy1"/>
    <dgm:cxn modelId="{D2257CAE-138D-45D6-AEE7-7EA4BAD5C0C9}" type="presParOf" srcId="{567E4FFA-765F-4764-A1C7-13A70DABFF4F}" destId="{FDADDA8B-69B8-4D06-AEA5-14C106ED358B}" srcOrd="1" destOrd="0" presId="urn:microsoft.com/office/officeart/2005/8/layout/hierarchy1"/>
    <dgm:cxn modelId="{03305D8F-289F-440C-9933-66557A2A829F}" type="presParOf" srcId="{FDADDA8B-69B8-4D06-AEA5-14C106ED358B}" destId="{F158BF6D-0FA0-4760-A9D0-0EADDA13AED4}" srcOrd="0" destOrd="0" presId="urn:microsoft.com/office/officeart/2005/8/layout/hierarchy1"/>
    <dgm:cxn modelId="{43F733C6-AC9B-4E5B-9BF4-2460AE3CE406}" type="presParOf" srcId="{F158BF6D-0FA0-4760-A9D0-0EADDA13AED4}" destId="{76E2FB25-5D0C-4B56-BC54-7E0465C27667}" srcOrd="0" destOrd="0" presId="urn:microsoft.com/office/officeart/2005/8/layout/hierarchy1"/>
    <dgm:cxn modelId="{EADFAADD-0C7F-4E98-A0AD-54ED08D4112E}" type="presParOf" srcId="{F158BF6D-0FA0-4760-A9D0-0EADDA13AED4}" destId="{D9060A85-21CA-4A75-8E35-3BF2BCEB1E01}" srcOrd="1" destOrd="0" presId="urn:microsoft.com/office/officeart/2005/8/layout/hierarchy1"/>
    <dgm:cxn modelId="{EF26A0CA-402D-4050-9D33-1B3B59D0B3FE}" type="presParOf" srcId="{FDADDA8B-69B8-4D06-AEA5-14C106ED358B}" destId="{D9811EF3-CF3E-4814-919F-AF9C5DFD82C4}" srcOrd="1" destOrd="0" presId="urn:microsoft.com/office/officeart/2005/8/layout/hierarchy1"/>
    <dgm:cxn modelId="{3ADC5412-B4B1-43EB-8EA1-7B3FBE193C78}" type="presParOf" srcId="{5A1CF44E-B53D-47FD-A690-373105186627}" destId="{119546AE-291A-4280-B227-47E9BB1D3F41}" srcOrd="1" destOrd="0" presId="urn:microsoft.com/office/officeart/2005/8/layout/hierarchy1"/>
    <dgm:cxn modelId="{324FFD1A-5306-469A-9B39-7A21008CF0AE}" type="presParOf" srcId="{119546AE-291A-4280-B227-47E9BB1D3F41}" destId="{A39F4211-5843-4D16-AA10-4DC6E8527689}" srcOrd="0" destOrd="0" presId="urn:microsoft.com/office/officeart/2005/8/layout/hierarchy1"/>
    <dgm:cxn modelId="{4E6BD22F-F9F4-43DA-A58F-AE9B9EBAA6A4}" type="presParOf" srcId="{A39F4211-5843-4D16-AA10-4DC6E8527689}" destId="{E99D9A18-85AD-4ED3-A515-0FFCF97999AF}" srcOrd="0" destOrd="0" presId="urn:microsoft.com/office/officeart/2005/8/layout/hierarchy1"/>
    <dgm:cxn modelId="{F1AA1B63-B64C-488D-8BC3-617D5FDD393B}" type="presParOf" srcId="{A39F4211-5843-4D16-AA10-4DC6E8527689}" destId="{17361162-84C2-4E0C-A699-6AFAE04F1510}" srcOrd="1" destOrd="0" presId="urn:microsoft.com/office/officeart/2005/8/layout/hierarchy1"/>
    <dgm:cxn modelId="{B1E2A2D3-4C50-4D32-824F-AC6D1954A3AC}" type="presParOf" srcId="{119546AE-291A-4280-B227-47E9BB1D3F41}" destId="{AAC73D3B-A093-4B3C-B18D-B6C07772C861}" srcOrd="1" destOrd="0" presId="urn:microsoft.com/office/officeart/2005/8/layout/hierarchy1"/>
    <dgm:cxn modelId="{179B609D-1D47-49D5-8740-4357ABD8C05B}" type="presParOf" srcId="{AAC73D3B-A093-4B3C-B18D-B6C07772C861}" destId="{0E5B8DC9-3C65-4069-89E6-FB2FE30106C8}" srcOrd="0" destOrd="0" presId="urn:microsoft.com/office/officeart/2005/8/layout/hierarchy1"/>
    <dgm:cxn modelId="{F252C73F-7AC5-41E2-98C6-B9F42EFF7A75}" type="presParOf" srcId="{AAC73D3B-A093-4B3C-B18D-B6C07772C861}" destId="{EA8135C8-344B-4CA5-ABB4-60A3684D4EFE}" srcOrd="1" destOrd="0" presId="urn:microsoft.com/office/officeart/2005/8/layout/hierarchy1"/>
    <dgm:cxn modelId="{7CE95C7B-5B5E-4722-BCAD-B3B3B66B3290}" type="presParOf" srcId="{EA8135C8-344B-4CA5-ABB4-60A3684D4EFE}" destId="{D540BE59-44AB-4881-A16B-2051BB1DCFD8}" srcOrd="0" destOrd="0" presId="urn:microsoft.com/office/officeart/2005/8/layout/hierarchy1"/>
    <dgm:cxn modelId="{2DC0AEC7-D198-4A5F-9B41-41A383923E42}" type="presParOf" srcId="{D540BE59-44AB-4881-A16B-2051BB1DCFD8}" destId="{67DF03F0-C811-4712-B116-F866F3BE9DFD}" srcOrd="0" destOrd="0" presId="urn:microsoft.com/office/officeart/2005/8/layout/hierarchy1"/>
    <dgm:cxn modelId="{A667D673-03A3-4E0D-BEE4-14D63EBB2750}" type="presParOf" srcId="{D540BE59-44AB-4881-A16B-2051BB1DCFD8}" destId="{ACD91F98-97EB-47A5-A847-3A7F8E365119}" srcOrd="1" destOrd="0" presId="urn:microsoft.com/office/officeart/2005/8/layout/hierarchy1"/>
    <dgm:cxn modelId="{F4F3678D-0D68-4C94-A60D-44E42DF352ED}" type="presParOf" srcId="{EA8135C8-344B-4CA5-ABB4-60A3684D4EFE}" destId="{BAC51E12-8348-489D-B694-FA371D635FED}" srcOrd="1" destOrd="0" presId="urn:microsoft.com/office/officeart/2005/8/layout/hierarchy1"/>
    <dgm:cxn modelId="{D49811AA-F61D-4977-9781-D19F53372CCD}" type="presParOf" srcId="{BAC51E12-8348-489D-B694-FA371D635FED}" destId="{0ABAA2E4-1CD9-4D7D-BF59-8B0734148D5A}" srcOrd="0" destOrd="0" presId="urn:microsoft.com/office/officeart/2005/8/layout/hierarchy1"/>
    <dgm:cxn modelId="{45931C03-7729-4CF0-9481-86B6B4AED0FB}" type="presParOf" srcId="{BAC51E12-8348-489D-B694-FA371D635FED}" destId="{B353C152-DFBE-42E1-BA67-3447EFFB41D2}" srcOrd="1" destOrd="0" presId="urn:microsoft.com/office/officeart/2005/8/layout/hierarchy1"/>
    <dgm:cxn modelId="{571EC675-4EDB-4E17-95DF-15C4BB3BC557}" type="presParOf" srcId="{B353C152-DFBE-42E1-BA67-3447EFFB41D2}" destId="{BA01269B-8E2F-4312-ABF2-0310EC252176}" srcOrd="0" destOrd="0" presId="urn:microsoft.com/office/officeart/2005/8/layout/hierarchy1"/>
    <dgm:cxn modelId="{F20C2249-DFF7-43DF-A824-CF18BAC7501C}" type="presParOf" srcId="{BA01269B-8E2F-4312-ABF2-0310EC252176}" destId="{4D059B3F-E536-43D5-A41E-EB92768EFC8B}" srcOrd="0" destOrd="0" presId="urn:microsoft.com/office/officeart/2005/8/layout/hierarchy1"/>
    <dgm:cxn modelId="{285DC703-9A6B-462E-9DDF-9B8A633528D7}" type="presParOf" srcId="{BA01269B-8E2F-4312-ABF2-0310EC252176}" destId="{92A3BBFE-1ED7-4DEC-85E7-843B5772CB42}" srcOrd="1" destOrd="0" presId="urn:microsoft.com/office/officeart/2005/8/layout/hierarchy1"/>
    <dgm:cxn modelId="{55FAEF7A-C831-4E6C-AB1C-492F43051E46}" type="presParOf" srcId="{B353C152-DFBE-42E1-BA67-3447EFFB41D2}" destId="{55115C53-5EA4-4A19-BF96-090F6DB90834}"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AF1578F-8AB7-4BF8-AC93-9C481C7DA572}"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s-ES"/>
        </a:p>
      </dgm:t>
    </dgm:pt>
    <dgm:pt modelId="{F0784729-491A-4400-B565-8A59C831F6D5}">
      <dgm:prSet/>
      <dgm:spPr>
        <a:solidFill>
          <a:schemeClr val="bg2">
            <a:lumMod val="40000"/>
            <a:lumOff val="60000"/>
            <a:alpha val="90000"/>
          </a:schemeClr>
        </a:solidFill>
      </dgm:spPr>
      <dgm:t>
        <a:bodyPr/>
        <a:lstStyle/>
        <a:p>
          <a:r>
            <a:rPr lang="es-MX" b="1" dirty="0" smtClean="0"/>
            <a:t>Para atender  gasto corriente</a:t>
          </a:r>
          <a:endParaRPr lang="es-ES" b="1" dirty="0"/>
        </a:p>
      </dgm:t>
    </dgm:pt>
    <dgm:pt modelId="{E8F1C345-C9BD-4977-B2C0-9DF438009A63}" type="parTrans" cxnId="{4A8F1A38-EECA-4F66-8D47-B51D5B637BE9}">
      <dgm:prSet/>
      <dgm:spPr/>
      <dgm:t>
        <a:bodyPr/>
        <a:lstStyle/>
        <a:p>
          <a:endParaRPr lang="es-ES" b="1"/>
        </a:p>
      </dgm:t>
    </dgm:pt>
    <dgm:pt modelId="{D8972753-11AB-4633-91B1-CE7667A4FDC7}" type="sibTrans" cxnId="{4A8F1A38-EECA-4F66-8D47-B51D5B637BE9}">
      <dgm:prSet/>
      <dgm:spPr/>
      <dgm:t>
        <a:bodyPr/>
        <a:lstStyle/>
        <a:p>
          <a:endParaRPr lang="es-ES" b="1"/>
        </a:p>
      </dgm:t>
    </dgm:pt>
    <dgm:pt modelId="{3A698A94-5FD0-4090-88EA-2762DB5E0813}">
      <dgm:prSet/>
      <dgm:spPr>
        <a:solidFill>
          <a:schemeClr val="bg2">
            <a:lumMod val="40000"/>
            <a:lumOff val="60000"/>
            <a:alpha val="90000"/>
          </a:schemeClr>
        </a:solidFill>
      </dgm:spPr>
      <dgm:t>
        <a:bodyPr/>
        <a:lstStyle/>
        <a:p>
          <a:r>
            <a:rPr lang="es-MX" b="1" dirty="0" smtClean="0"/>
            <a:t>Para atender  gasto de capital</a:t>
          </a:r>
          <a:endParaRPr lang="es-ES" b="1" dirty="0"/>
        </a:p>
      </dgm:t>
    </dgm:pt>
    <dgm:pt modelId="{DB183ACD-4C27-49A1-89BC-EE2E7E7047AF}" type="parTrans" cxnId="{245CA18E-E903-4154-BD5F-D92CB2B95366}">
      <dgm:prSet/>
      <dgm:spPr/>
      <dgm:t>
        <a:bodyPr/>
        <a:lstStyle/>
        <a:p>
          <a:endParaRPr lang="es-ES" b="1"/>
        </a:p>
      </dgm:t>
    </dgm:pt>
    <dgm:pt modelId="{3AA7D70B-C0F3-4B7C-998E-FBF472E46411}" type="sibTrans" cxnId="{245CA18E-E903-4154-BD5F-D92CB2B95366}">
      <dgm:prSet/>
      <dgm:spPr/>
      <dgm:t>
        <a:bodyPr/>
        <a:lstStyle/>
        <a:p>
          <a:endParaRPr lang="es-ES" b="1"/>
        </a:p>
      </dgm:t>
    </dgm:pt>
    <dgm:pt modelId="{0BD6C783-50C9-4E2B-86DB-99DFE80D841F}">
      <dgm:prSet/>
      <dgm:spPr/>
      <dgm:t>
        <a:bodyPr/>
        <a:lstStyle/>
        <a:p>
          <a:r>
            <a:rPr lang="es-MX" b="1" dirty="0" smtClean="0"/>
            <a:t>Se afecta a Actividad</a:t>
          </a:r>
          <a:endParaRPr lang="es-ES" b="1" dirty="0"/>
        </a:p>
      </dgm:t>
    </dgm:pt>
    <dgm:pt modelId="{9CDDB4EC-1FBA-4E97-A23C-3FD2FBBF5B2D}" type="parTrans" cxnId="{CBF67C33-9AB4-435D-9938-EFDE40F0A4B5}">
      <dgm:prSet/>
      <dgm:spPr/>
      <dgm:t>
        <a:bodyPr/>
        <a:lstStyle/>
        <a:p>
          <a:endParaRPr lang="es-ES" b="1"/>
        </a:p>
      </dgm:t>
    </dgm:pt>
    <dgm:pt modelId="{4451E3F4-54C0-41AA-B58D-54D1998D6ECB}" type="sibTrans" cxnId="{CBF67C33-9AB4-435D-9938-EFDE40F0A4B5}">
      <dgm:prSet/>
      <dgm:spPr/>
      <dgm:t>
        <a:bodyPr/>
        <a:lstStyle/>
        <a:p>
          <a:endParaRPr lang="es-ES" b="1"/>
        </a:p>
      </dgm:t>
    </dgm:pt>
    <dgm:pt modelId="{C63FF4A3-854E-4E0E-BC04-2FCA52B70C18}">
      <dgm:prSet/>
      <dgm:spPr/>
      <dgm:t>
        <a:bodyPr/>
        <a:lstStyle/>
        <a:p>
          <a:r>
            <a:rPr lang="es-MX" b="1" dirty="0" smtClean="0"/>
            <a:t>Se afecta a Actividad</a:t>
          </a:r>
          <a:endParaRPr lang="es-ES" b="1" dirty="0"/>
        </a:p>
      </dgm:t>
    </dgm:pt>
    <dgm:pt modelId="{3170E0AD-4304-4D05-93FD-25558C996140}" type="parTrans" cxnId="{1F4E7650-C346-4230-BF52-4C8EE1A441B4}">
      <dgm:prSet/>
      <dgm:spPr/>
      <dgm:t>
        <a:bodyPr/>
        <a:lstStyle/>
        <a:p>
          <a:endParaRPr lang="es-ES" b="1"/>
        </a:p>
      </dgm:t>
    </dgm:pt>
    <dgm:pt modelId="{3A37A817-6EB2-4F3F-A2FC-E9C3D3F6A800}" type="sibTrans" cxnId="{1F4E7650-C346-4230-BF52-4C8EE1A441B4}">
      <dgm:prSet/>
      <dgm:spPr/>
      <dgm:t>
        <a:bodyPr/>
        <a:lstStyle/>
        <a:p>
          <a:endParaRPr lang="es-ES" b="1"/>
        </a:p>
      </dgm:t>
    </dgm:pt>
    <dgm:pt modelId="{DF60FC83-A1AF-453C-B402-2860E216170D}">
      <dgm:prSet/>
      <dgm:spPr/>
      <dgm:t>
        <a:bodyPr/>
        <a:lstStyle/>
        <a:p>
          <a:r>
            <a:rPr lang="es-MX" b="1" dirty="0" smtClean="0"/>
            <a:t>Cadena de gasto 2.5.2.1</a:t>
          </a:r>
          <a:endParaRPr lang="es-ES" b="1" dirty="0"/>
        </a:p>
      </dgm:t>
    </dgm:pt>
    <dgm:pt modelId="{4DA0EB8F-9189-4DD0-9DA6-7E5B4BCCF71D}" type="parTrans" cxnId="{BC219548-5EA3-4B72-A61F-FA0A5083A056}">
      <dgm:prSet/>
      <dgm:spPr/>
      <dgm:t>
        <a:bodyPr/>
        <a:lstStyle/>
        <a:p>
          <a:endParaRPr lang="es-ES" b="1"/>
        </a:p>
      </dgm:t>
    </dgm:pt>
    <dgm:pt modelId="{15612377-E637-460A-BE1F-CB92E40535C1}" type="sibTrans" cxnId="{BC219548-5EA3-4B72-A61F-FA0A5083A056}">
      <dgm:prSet/>
      <dgm:spPr/>
      <dgm:t>
        <a:bodyPr/>
        <a:lstStyle/>
        <a:p>
          <a:endParaRPr lang="es-ES" b="1"/>
        </a:p>
      </dgm:t>
    </dgm:pt>
    <dgm:pt modelId="{B47DA539-218B-4FBC-B88F-35722672F22E}">
      <dgm:prSet/>
      <dgm:spPr/>
      <dgm:t>
        <a:bodyPr/>
        <a:lstStyle/>
        <a:p>
          <a:r>
            <a:rPr lang="es-MX" b="1" dirty="0" smtClean="0"/>
            <a:t>Cadena de gasto 2.5.2.2</a:t>
          </a:r>
          <a:endParaRPr lang="es-ES" b="1" dirty="0"/>
        </a:p>
      </dgm:t>
    </dgm:pt>
    <dgm:pt modelId="{F9A74B8B-0F6F-40A2-B36C-741ED649B5BA}" type="parTrans" cxnId="{C149753D-4A96-4D70-BD97-69FF9E9574DE}">
      <dgm:prSet/>
      <dgm:spPr/>
      <dgm:t>
        <a:bodyPr/>
        <a:lstStyle/>
        <a:p>
          <a:endParaRPr lang="es-ES" b="1"/>
        </a:p>
      </dgm:t>
    </dgm:pt>
    <dgm:pt modelId="{16A8D564-B117-4837-9653-B2AACD02F3E8}" type="sibTrans" cxnId="{C149753D-4A96-4D70-BD97-69FF9E9574DE}">
      <dgm:prSet/>
      <dgm:spPr/>
      <dgm:t>
        <a:bodyPr/>
        <a:lstStyle/>
        <a:p>
          <a:endParaRPr lang="es-ES" b="1"/>
        </a:p>
      </dgm:t>
    </dgm:pt>
    <dgm:pt modelId="{5A1CF44E-B53D-47FD-A690-373105186627}" type="pres">
      <dgm:prSet presAssocID="{7AF1578F-8AB7-4BF8-AC93-9C481C7DA572}" presName="hierChild1" presStyleCnt="0">
        <dgm:presLayoutVars>
          <dgm:chPref val="1"/>
          <dgm:dir/>
          <dgm:animOne val="branch"/>
          <dgm:animLvl val="lvl"/>
          <dgm:resizeHandles/>
        </dgm:presLayoutVars>
      </dgm:prSet>
      <dgm:spPr/>
      <dgm:t>
        <a:bodyPr/>
        <a:lstStyle/>
        <a:p>
          <a:endParaRPr lang="es-ES"/>
        </a:p>
      </dgm:t>
    </dgm:pt>
    <dgm:pt modelId="{ECAC0163-14DA-409B-8613-BB55AE61A288}" type="pres">
      <dgm:prSet presAssocID="{F0784729-491A-4400-B565-8A59C831F6D5}" presName="hierRoot1" presStyleCnt="0"/>
      <dgm:spPr/>
    </dgm:pt>
    <dgm:pt modelId="{F39CDCA9-51B4-4825-A7B7-C737470BE7F2}" type="pres">
      <dgm:prSet presAssocID="{F0784729-491A-4400-B565-8A59C831F6D5}" presName="composite" presStyleCnt="0"/>
      <dgm:spPr/>
    </dgm:pt>
    <dgm:pt modelId="{C2B57CFE-FB4A-4D4E-8BD5-109FC73209B8}" type="pres">
      <dgm:prSet presAssocID="{F0784729-491A-4400-B565-8A59C831F6D5}" presName="background" presStyleLbl="node0" presStyleIdx="0" presStyleCnt="2"/>
      <dgm:spPr/>
    </dgm:pt>
    <dgm:pt modelId="{06F0E375-06AC-4EAD-B91C-D5C5507AA69C}" type="pres">
      <dgm:prSet presAssocID="{F0784729-491A-4400-B565-8A59C831F6D5}" presName="text" presStyleLbl="fgAcc0" presStyleIdx="0" presStyleCnt="2" custLinFactNeighborY="-4396">
        <dgm:presLayoutVars>
          <dgm:chPref val="3"/>
        </dgm:presLayoutVars>
      </dgm:prSet>
      <dgm:spPr/>
      <dgm:t>
        <a:bodyPr/>
        <a:lstStyle/>
        <a:p>
          <a:endParaRPr lang="es-ES"/>
        </a:p>
      </dgm:t>
    </dgm:pt>
    <dgm:pt modelId="{A8D78C32-A059-4E4D-8A10-74103C793FE3}" type="pres">
      <dgm:prSet presAssocID="{F0784729-491A-4400-B565-8A59C831F6D5}" presName="hierChild2" presStyleCnt="0"/>
      <dgm:spPr/>
    </dgm:pt>
    <dgm:pt modelId="{092529E4-47E1-4C15-8F58-B85F46056BF9}" type="pres">
      <dgm:prSet presAssocID="{9CDDB4EC-1FBA-4E97-A23C-3FD2FBBF5B2D}" presName="Name10" presStyleLbl="parChTrans1D2" presStyleIdx="0" presStyleCnt="2"/>
      <dgm:spPr/>
      <dgm:t>
        <a:bodyPr/>
        <a:lstStyle/>
        <a:p>
          <a:endParaRPr lang="es-ES"/>
        </a:p>
      </dgm:t>
    </dgm:pt>
    <dgm:pt modelId="{097600B6-7670-4A69-A4F8-317D6434B891}" type="pres">
      <dgm:prSet presAssocID="{0BD6C783-50C9-4E2B-86DB-99DFE80D841F}" presName="hierRoot2" presStyleCnt="0"/>
      <dgm:spPr/>
    </dgm:pt>
    <dgm:pt modelId="{BEF4BB19-7D37-48C3-94B8-DCA903DB4854}" type="pres">
      <dgm:prSet presAssocID="{0BD6C783-50C9-4E2B-86DB-99DFE80D841F}" presName="composite2" presStyleCnt="0"/>
      <dgm:spPr/>
    </dgm:pt>
    <dgm:pt modelId="{519F0295-2603-43F4-9297-39A6F42D8F9E}" type="pres">
      <dgm:prSet presAssocID="{0BD6C783-50C9-4E2B-86DB-99DFE80D841F}" presName="background2" presStyleLbl="node2" presStyleIdx="0" presStyleCnt="2"/>
      <dgm:spPr/>
    </dgm:pt>
    <dgm:pt modelId="{75FFB98E-0B5D-46C0-B1A5-E54A5305D0E2}" type="pres">
      <dgm:prSet presAssocID="{0BD6C783-50C9-4E2B-86DB-99DFE80D841F}" presName="text2" presStyleLbl="fgAcc2" presStyleIdx="0" presStyleCnt="2">
        <dgm:presLayoutVars>
          <dgm:chPref val="3"/>
        </dgm:presLayoutVars>
      </dgm:prSet>
      <dgm:spPr/>
      <dgm:t>
        <a:bodyPr/>
        <a:lstStyle/>
        <a:p>
          <a:endParaRPr lang="es-ES"/>
        </a:p>
      </dgm:t>
    </dgm:pt>
    <dgm:pt modelId="{567E4FFA-765F-4764-A1C7-13A70DABFF4F}" type="pres">
      <dgm:prSet presAssocID="{0BD6C783-50C9-4E2B-86DB-99DFE80D841F}" presName="hierChild3" presStyleCnt="0"/>
      <dgm:spPr/>
    </dgm:pt>
    <dgm:pt modelId="{799C92A6-D87D-4798-8FC0-783D63C0E314}" type="pres">
      <dgm:prSet presAssocID="{4DA0EB8F-9189-4DD0-9DA6-7E5B4BCCF71D}" presName="Name17" presStyleLbl="parChTrans1D3" presStyleIdx="0" presStyleCnt="2"/>
      <dgm:spPr/>
      <dgm:t>
        <a:bodyPr/>
        <a:lstStyle/>
        <a:p>
          <a:endParaRPr lang="es-ES"/>
        </a:p>
      </dgm:t>
    </dgm:pt>
    <dgm:pt modelId="{FDADDA8B-69B8-4D06-AEA5-14C106ED358B}" type="pres">
      <dgm:prSet presAssocID="{DF60FC83-A1AF-453C-B402-2860E216170D}" presName="hierRoot3" presStyleCnt="0"/>
      <dgm:spPr/>
    </dgm:pt>
    <dgm:pt modelId="{F158BF6D-0FA0-4760-A9D0-0EADDA13AED4}" type="pres">
      <dgm:prSet presAssocID="{DF60FC83-A1AF-453C-B402-2860E216170D}" presName="composite3" presStyleCnt="0"/>
      <dgm:spPr/>
    </dgm:pt>
    <dgm:pt modelId="{76E2FB25-5D0C-4B56-BC54-7E0465C27667}" type="pres">
      <dgm:prSet presAssocID="{DF60FC83-A1AF-453C-B402-2860E216170D}" presName="background3" presStyleLbl="node3" presStyleIdx="0" presStyleCnt="2"/>
      <dgm:spPr/>
    </dgm:pt>
    <dgm:pt modelId="{D9060A85-21CA-4A75-8E35-3BF2BCEB1E01}" type="pres">
      <dgm:prSet presAssocID="{DF60FC83-A1AF-453C-B402-2860E216170D}" presName="text3" presStyleLbl="fgAcc3" presStyleIdx="0" presStyleCnt="2">
        <dgm:presLayoutVars>
          <dgm:chPref val="3"/>
        </dgm:presLayoutVars>
      </dgm:prSet>
      <dgm:spPr/>
      <dgm:t>
        <a:bodyPr/>
        <a:lstStyle/>
        <a:p>
          <a:endParaRPr lang="es-ES"/>
        </a:p>
      </dgm:t>
    </dgm:pt>
    <dgm:pt modelId="{D9811EF3-CF3E-4814-919F-AF9C5DFD82C4}" type="pres">
      <dgm:prSet presAssocID="{DF60FC83-A1AF-453C-B402-2860E216170D}" presName="hierChild4" presStyleCnt="0"/>
      <dgm:spPr/>
    </dgm:pt>
    <dgm:pt modelId="{119546AE-291A-4280-B227-47E9BB1D3F41}" type="pres">
      <dgm:prSet presAssocID="{3A698A94-5FD0-4090-88EA-2762DB5E0813}" presName="hierRoot1" presStyleCnt="0"/>
      <dgm:spPr/>
    </dgm:pt>
    <dgm:pt modelId="{A39F4211-5843-4D16-AA10-4DC6E8527689}" type="pres">
      <dgm:prSet presAssocID="{3A698A94-5FD0-4090-88EA-2762DB5E0813}" presName="composite" presStyleCnt="0"/>
      <dgm:spPr/>
    </dgm:pt>
    <dgm:pt modelId="{E99D9A18-85AD-4ED3-A515-0FFCF97999AF}" type="pres">
      <dgm:prSet presAssocID="{3A698A94-5FD0-4090-88EA-2762DB5E0813}" presName="background" presStyleLbl="node0" presStyleIdx="1" presStyleCnt="2"/>
      <dgm:spPr/>
    </dgm:pt>
    <dgm:pt modelId="{17361162-84C2-4E0C-A699-6AFAE04F1510}" type="pres">
      <dgm:prSet presAssocID="{3A698A94-5FD0-4090-88EA-2762DB5E0813}" presName="text" presStyleLbl="fgAcc0" presStyleIdx="1" presStyleCnt="2">
        <dgm:presLayoutVars>
          <dgm:chPref val="3"/>
        </dgm:presLayoutVars>
      </dgm:prSet>
      <dgm:spPr/>
      <dgm:t>
        <a:bodyPr/>
        <a:lstStyle/>
        <a:p>
          <a:endParaRPr lang="es-ES"/>
        </a:p>
      </dgm:t>
    </dgm:pt>
    <dgm:pt modelId="{AAC73D3B-A093-4B3C-B18D-B6C07772C861}" type="pres">
      <dgm:prSet presAssocID="{3A698A94-5FD0-4090-88EA-2762DB5E0813}" presName="hierChild2" presStyleCnt="0"/>
      <dgm:spPr/>
    </dgm:pt>
    <dgm:pt modelId="{0E5B8DC9-3C65-4069-89E6-FB2FE30106C8}" type="pres">
      <dgm:prSet presAssocID="{3170E0AD-4304-4D05-93FD-25558C996140}" presName="Name10" presStyleLbl="parChTrans1D2" presStyleIdx="1" presStyleCnt="2"/>
      <dgm:spPr/>
      <dgm:t>
        <a:bodyPr/>
        <a:lstStyle/>
        <a:p>
          <a:endParaRPr lang="es-ES"/>
        </a:p>
      </dgm:t>
    </dgm:pt>
    <dgm:pt modelId="{EA8135C8-344B-4CA5-ABB4-60A3684D4EFE}" type="pres">
      <dgm:prSet presAssocID="{C63FF4A3-854E-4E0E-BC04-2FCA52B70C18}" presName="hierRoot2" presStyleCnt="0"/>
      <dgm:spPr/>
    </dgm:pt>
    <dgm:pt modelId="{D540BE59-44AB-4881-A16B-2051BB1DCFD8}" type="pres">
      <dgm:prSet presAssocID="{C63FF4A3-854E-4E0E-BC04-2FCA52B70C18}" presName="composite2" presStyleCnt="0"/>
      <dgm:spPr/>
    </dgm:pt>
    <dgm:pt modelId="{67DF03F0-C811-4712-B116-F866F3BE9DFD}" type="pres">
      <dgm:prSet presAssocID="{C63FF4A3-854E-4E0E-BC04-2FCA52B70C18}" presName="background2" presStyleLbl="node2" presStyleIdx="1" presStyleCnt="2"/>
      <dgm:spPr/>
    </dgm:pt>
    <dgm:pt modelId="{ACD91F98-97EB-47A5-A847-3A7F8E365119}" type="pres">
      <dgm:prSet presAssocID="{C63FF4A3-854E-4E0E-BC04-2FCA52B70C18}" presName="text2" presStyleLbl="fgAcc2" presStyleIdx="1" presStyleCnt="2">
        <dgm:presLayoutVars>
          <dgm:chPref val="3"/>
        </dgm:presLayoutVars>
      </dgm:prSet>
      <dgm:spPr/>
      <dgm:t>
        <a:bodyPr/>
        <a:lstStyle/>
        <a:p>
          <a:endParaRPr lang="es-ES"/>
        </a:p>
      </dgm:t>
    </dgm:pt>
    <dgm:pt modelId="{BAC51E12-8348-489D-B694-FA371D635FED}" type="pres">
      <dgm:prSet presAssocID="{C63FF4A3-854E-4E0E-BC04-2FCA52B70C18}" presName="hierChild3" presStyleCnt="0"/>
      <dgm:spPr/>
    </dgm:pt>
    <dgm:pt modelId="{0ABAA2E4-1CD9-4D7D-BF59-8B0734148D5A}" type="pres">
      <dgm:prSet presAssocID="{F9A74B8B-0F6F-40A2-B36C-741ED649B5BA}" presName="Name17" presStyleLbl="parChTrans1D3" presStyleIdx="1" presStyleCnt="2"/>
      <dgm:spPr/>
      <dgm:t>
        <a:bodyPr/>
        <a:lstStyle/>
        <a:p>
          <a:endParaRPr lang="es-ES"/>
        </a:p>
      </dgm:t>
    </dgm:pt>
    <dgm:pt modelId="{B353C152-DFBE-42E1-BA67-3447EFFB41D2}" type="pres">
      <dgm:prSet presAssocID="{B47DA539-218B-4FBC-B88F-35722672F22E}" presName="hierRoot3" presStyleCnt="0"/>
      <dgm:spPr/>
    </dgm:pt>
    <dgm:pt modelId="{BA01269B-8E2F-4312-ABF2-0310EC252176}" type="pres">
      <dgm:prSet presAssocID="{B47DA539-218B-4FBC-B88F-35722672F22E}" presName="composite3" presStyleCnt="0"/>
      <dgm:spPr/>
    </dgm:pt>
    <dgm:pt modelId="{4D059B3F-E536-43D5-A41E-EB92768EFC8B}" type="pres">
      <dgm:prSet presAssocID="{B47DA539-218B-4FBC-B88F-35722672F22E}" presName="background3" presStyleLbl="node3" presStyleIdx="1" presStyleCnt="2"/>
      <dgm:spPr/>
    </dgm:pt>
    <dgm:pt modelId="{92A3BBFE-1ED7-4DEC-85E7-843B5772CB42}" type="pres">
      <dgm:prSet presAssocID="{B47DA539-218B-4FBC-B88F-35722672F22E}" presName="text3" presStyleLbl="fgAcc3" presStyleIdx="1" presStyleCnt="2">
        <dgm:presLayoutVars>
          <dgm:chPref val="3"/>
        </dgm:presLayoutVars>
      </dgm:prSet>
      <dgm:spPr/>
      <dgm:t>
        <a:bodyPr/>
        <a:lstStyle/>
        <a:p>
          <a:endParaRPr lang="es-ES"/>
        </a:p>
      </dgm:t>
    </dgm:pt>
    <dgm:pt modelId="{55115C53-5EA4-4A19-BF96-090F6DB90834}" type="pres">
      <dgm:prSet presAssocID="{B47DA539-218B-4FBC-B88F-35722672F22E}" presName="hierChild4" presStyleCnt="0"/>
      <dgm:spPr/>
    </dgm:pt>
  </dgm:ptLst>
  <dgm:cxnLst>
    <dgm:cxn modelId="{08B3244E-F460-4C29-8C77-A3D5D18654B6}" type="presOf" srcId="{9CDDB4EC-1FBA-4E97-A23C-3FD2FBBF5B2D}" destId="{092529E4-47E1-4C15-8F58-B85F46056BF9}" srcOrd="0" destOrd="0" presId="urn:microsoft.com/office/officeart/2005/8/layout/hierarchy1"/>
    <dgm:cxn modelId="{4A8F1A38-EECA-4F66-8D47-B51D5B637BE9}" srcId="{7AF1578F-8AB7-4BF8-AC93-9C481C7DA572}" destId="{F0784729-491A-4400-B565-8A59C831F6D5}" srcOrd="0" destOrd="0" parTransId="{E8F1C345-C9BD-4977-B2C0-9DF438009A63}" sibTransId="{D8972753-11AB-4633-91B1-CE7667A4FDC7}"/>
    <dgm:cxn modelId="{CBF67C33-9AB4-435D-9938-EFDE40F0A4B5}" srcId="{F0784729-491A-4400-B565-8A59C831F6D5}" destId="{0BD6C783-50C9-4E2B-86DB-99DFE80D841F}" srcOrd="0" destOrd="0" parTransId="{9CDDB4EC-1FBA-4E97-A23C-3FD2FBBF5B2D}" sibTransId="{4451E3F4-54C0-41AA-B58D-54D1998D6ECB}"/>
    <dgm:cxn modelId="{F50823F4-AB23-4ABD-B623-A88C75DAA0C7}" type="presOf" srcId="{F9A74B8B-0F6F-40A2-B36C-741ED649B5BA}" destId="{0ABAA2E4-1CD9-4D7D-BF59-8B0734148D5A}" srcOrd="0" destOrd="0" presId="urn:microsoft.com/office/officeart/2005/8/layout/hierarchy1"/>
    <dgm:cxn modelId="{EDCB6080-21EE-46CF-8AE9-C3A077D32D4D}" type="presOf" srcId="{7AF1578F-8AB7-4BF8-AC93-9C481C7DA572}" destId="{5A1CF44E-B53D-47FD-A690-373105186627}" srcOrd="0" destOrd="0" presId="urn:microsoft.com/office/officeart/2005/8/layout/hierarchy1"/>
    <dgm:cxn modelId="{1F4E7650-C346-4230-BF52-4C8EE1A441B4}" srcId="{3A698A94-5FD0-4090-88EA-2762DB5E0813}" destId="{C63FF4A3-854E-4E0E-BC04-2FCA52B70C18}" srcOrd="0" destOrd="0" parTransId="{3170E0AD-4304-4D05-93FD-25558C996140}" sibTransId="{3A37A817-6EB2-4F3F-A2FC-E9C3D3F6A800}"/>
    <dgm:cxn modelId="{BC219548-5EA3-4B72-A61F-FA0A5083A056}" srcId="{0BD6C783-50C9-4E2B-86DB-99DFE80D841F}" destId="{DF60FC83-A1AF-453C-B402-2860E216170D}" srcOrd="0" destOrd="0" parTransId="{4DA0EB8F-9189-4DD0-9DA6-7E5B4BCCF71D}" sibTransId="{15612377-E637-460A-BE1F-CB92E40535C1}"/>
    <dgm:cxn modelId="{1A6A1392-1B76-4C10-9A65-F07A0CC3D6AF}" type="presOf" srcId="{F0784729-491A-4400-B565-8A59C831F6D5}" destId="{06F0E375-06AC-4EAD-B91C-D5C5507AA69C}" srcOrd="0" destOrd="0" presId="urn:microsoft.com/office/officeart/2005/8/layout/hierarchy1"/>
    <dgm:cxn modelId="{5C9A7ACD-7D35-454D-B9CF-123AE95907BA}" type="presOf" srcId="{4DA0EB8F-9189-4DD0-9DA6-7E5B4BCCF71D}" destId="{799C92A6-D87D-4798-8FC0-783D63C0E314}" srcOrd="0" destOrd="0" presId="urn:microsoft.com/office/officeart/2005/8/layout/hierarchy1"/>
    <dgm:cxn modelId="{C149753D-4A96-4D70-BD97-69FF9E9574DE}" srcId="{C63FF4A3-854E-4E0E-BC04-2FCA52B70C18}" destId="{B47DA539-218B-4FBC-B88F-35722672F22E}" srcOrd="0" destOrd="0" parTransId="{F9A74B8B-0F6F-40A2-B36C-741ED649B5BA}" sibTransId="{16A8D564-B117-4837-9653-B2AACD02F3E8}"/>
    <dgm:cxn modelId="{C2FBBA7D-5F5D-4390-A8A8-5C2F74529A7E}" type="presOf" srcId="{DF60FC83-A1AF-453C-B402-2860E216170D}" destId="{D9060A85-21CA-4A75-8E35-3BF2BCEB1E01}" srcOrd="0" destOrd="0" presId="urn:microsoft.com/office/officeart/2005/8/layout/hierarchy1"/>
    <dgm:cxn modelId="{9C7E0A3B-1485-4DC7-8069-C8C2F85199DF}" type="presOf" srcId="{3A698A94-5FD0-4090-88EA-2762DB5E0813}" destId="{17361162-84C2-4E0C-A699-6AFAE04F1510}" srcOrd="0" destOrd="0" presId="urn:microsoft.com/office/officeart/2005/8/layout/hierarchy1"/>
    <dgm:cxn modelId="{6B076303-5274-4565-BE1B-AAC2D6140E1E}" type="presOf" srcId="{3170E0AD-4304-4D05-93FD-25558C996140}" destId="{0E5B8DC9-3C65-4069-89E6-FB2FE30106C8}" srcOrd="0" destOrd="0" presId="urn:microsoft.com/office/officeart/2005/8/layout/hierarchy1"/>
    <dgm:cxn modelId="{3EF7465A-918C-49BD-9FC3-C5B68ADD4E50}" type="presOf" srcId="{B47DA539-218B-4FBC-B88F-35722672F22E}" destId="{92A3BBFE-1ED7-4DEC-85E7-843B5772CB42}" srcOrd="0" destOrd="0" presId="urn:microsoft.com/office/officeart/2005/8/layout/hierarchy1"/>
    <dgm:cxn modelId="{CA22DA5C-4309-4512-A8F8-289F32F78BF9}" type="presOf" srcId="{C63FF4A3-854E-4E0E-BC04-2FCA52B70C18}" destId="{ACD91F98-97EB-47A5-A847-3A7F8E365119}" srcOrd="0" destOrd="0" presId="urn:microsoft.com/office/officeart/2005/8/layout/hierarchy1"/>
    <dgm:cxn modelId="{245CA18E-E903-4154-BD5F-D92CB2B95366}" srcId="{7AF1578F-8AB7-4BF8-AC93-9C481C7DA572}" destId="{3A698A94-5FD0-4090-88EA-2762DB5E0813}" srcOrd="1" destOrd="0" parTransId="{DB183ACD-4C27-49A1-89BC-EE2E7E7047AF}" sibTransId="{3AA7D70B-C0F3-4B7C-998E-FBF472E46411}"/>
    <dgm:cxn modelId="{A8EC3E99-F11E-4940-9FDB-10449166A017}" type="presOf" srcId="{0BD6C783-50C9-4E2B-86DB-99DFE80D841F}" destId="{75FFB98E-0B5D-46C0-B1A5-E54A5305D0E2}" srcOrd="0" destOrd="0" presId="urn:microsoft.com/office/officeart/2005/8/layout/hierarchy1"/>
    <dgm:cxn modelId="{6414C2DE-D90F-4C0C-9EDC-B1ABD2308C33}" type="presParOf" srcId="{5A1CF44E-B53D-47FD-A690-373105186627}" destId="{ECAC0163-14DA-409B-8613-BB55AE61A288}" srcOrd="0" destOrd="0" presId="urn:microsoft.com/office/officeart/2005/8/layout/hierarchy1"/>
    <dgm:cxn modelId="{E2951898-DBA2-454B-96DD-D1FC0AF87E95}" type="presParOf" srcId="{ECAC0163-14DA-409B-8613-BB55AE61A288}" destId="{F39CDCA9-51B4-4825-A7B7-C737470BE7F2}" srcOrd="0" destOrd="0" presId="urn:microsoft.com/office/officeart/2005/8/layout/hierarchy1"/>
    <dgm:cxn modelId="{B021E131-CBD2-4129-89EA-AD8FCA6622A7}" type="presParOf" srcId="{F39CDCA9-51B4-4825-A7B7-C737470BE7F2}" destId="{C2B57CFE-FB4A-4D4E-8BD5-109FC73209B8}" srcOrd="0" destOrd="0" presId="urn:microsoft.com/office/officeart/2005/8/layout/hierarchy1"/>
    <dgm:cxn modelId="{34CABA57-65E3-402F-9C13-4032AF15E812}" type="presParOf" srcId="{F39CDCA9-51B4-4825-A7B7-C737470BE7F2}" destId="{06F0E375-06AC-4EAD-B91C-D5C5507AA69C}" srcOrd="1" destOrd="0" presId="urn:microsoft.com/office/officeart/2005/8/layout/hierarchy1"/>
    <dgm:cxn modelId="{03E7B4BA-2B6F-43E4-876A-DD1F48E6CD3B}" type="presParOf" srcId="{ECAC0163-14DA-409B-8613-BB55AE61A288}" destId="{A8D78C32-A059-4E4D-8A10-74103C793FE3}" srcOrd="1" destOrd="0" presId="urn:microsoft.com/office/officeart/2005/8/layout/hierarchy1"/>
    <dgm:cxn modelId="{5847FAEB-ACC8-42B3-B152-DCEC3CB219FE}" type="presParOf" srcId="{A8D78C32-A059-4E4D-8A10-74103C793FE3}" destId="{092529E4-47E1-4C15-8F58-B85F46056BF9}" srcOrd="0" destOrd="0" presId="urn:microsoft.com/office/officeart/2005/8/layout/hierarchy1"/>
    <dgm:cxn modelId="{B5B978B0-57D0-41D6-9BF5-150AA0AA4E63}" type="presParOf" srcId="{A8D78C32-A059-4E4D-8A10-74103C793FE3}" destId="{097600B6-7670-4A69-A4F8-317D6434B891}" srcOrd="1" destOrd="0" presId="urn:microsoft.com/office/officeart/2005/8/layout/hierarchy1"/>
    <dgm:cxn modelId="{5EA94402-353B-48AA-A2A1-701A03328CB7}" type="presParOf" srcId="{097600B6-7670-4A69-A4F8-317D6434B891}" destId="{BEF4BB19-7D37-48C3-94B8-DCA903DB4854}" srcOrd="0" destOrd="0" presId="urn:microsoft.com/office/officeart/2005/8/layout/hierarchy1"/>
    <dgm:cxn modelId="{0417C6E5-1D82-42B8-AAD4-034CAD1BDBFB}" type="presParOf" srcId="{BEF4BB19-7D37-48C3-94B8-DCA903DB4854}" destId="{519F0295-2603-43F4-9297-39A6F42D8F9E}" srcOrd="0" destOrd="0" presId="urn:microsoft.com/office/officeart/2005/8/layout/hierarchy1"/>
    <dgm:cxn modelId="{FD1AECF1-9E36-4CF5-954B-5C27781D1BD9}" type="presParOf" srcId="{BEF4BB19-7D37-48C3-94B8-DCA903DB4854}" destId="{75FFB98E-0B5D-46C0-B1A5-E54A5305D0E2}" srcOrd="1" destOrd="0" presId="urn:microsoft.com/office/officeart/2005/8/layout/hierarchy1"/>
    <dgm:cxn modelId="{63C4A77C-E81E-4FD2-A6D7-77689B8D3A02}" type="presParOf" srcId="{097600B6-7670-4A69-A4F8-317D6434B891}" destId="{567E4FFA-765F-4764-A1C7-13A70DABFF4F}" srcOrd="1" destOrd="0" presId="urn:microsoft.com/office/officeart/2005/8/layout/hierarchy1"/>
    <dgm:cxn modelId="{5E4FBB6F-0706-4191-BE85-E3D53B98F7A7}" type="presParOf" srcId="{567E4FFA-765F-4764-A1C7-13A70DABFF4F}" destId="{799C92A6-D87D-4798-8FC0-783D63C0E314}" srcOrd="0" destOrd="0" presId="urn:microsoft.com/office/officeart/2005/8/layout/hierarchy1"/>
    <dgm:cxn modelId="{3D849A3B-8D98-4B66-9EFA-492DE65C5781}" type="presParOf" srcId="{567E4FFA-765F-4764-A1C7-13A70DABFF4F}" destId="{FDADDA8B-69B8-4D06-AEA5-14C106ED358B}" srcOrd="1" destOrd="0" presId="urn:microsoft.com/office/officeart/2005/8/layout/hierarchy1"/>
    <dgm:cxn modelId="{BD07F0C4-F249-45F9-9FCD-8ABE7D8AE0B0}" type="presParOf" srcId="{FDADDA8B-69B8-4D06-AEA5-14C106ED358B}" destId="{F158BF6D-0FA0-4760-A9D0-0EADDA13AED4}" srcOrd="0" destOrd="0" presId="urn:microsoft.com/office/officeart/2005/8/layout/hierarchy1"/>
    <dgm:cxn modelId="{DAB4F810-234D-47F0-B5DC-A661189D72B5}" type="presParOf" srcId="{F158BF6D-0FA0-4760-A9D0-0EADDA13AED4}" destId="{76E2FB25-5D0C-4B56-BC54-7E0465C27667}" srcOrd="0" destOrd="0" presId="urn:microsoft.com/office/officeart/2005/8/layout/hierarchy1"/>
    <dgm:cxn modelId="{ACB5DD4D-0EBB-4C5F-A3F7-A7EBBAC6BA88}" type="presParOf" srcId="{F158BF6D-0FA0-4760-A9D0-0EADDA13AED4}" destId="{D9060A85-21CA-4A75-8E35-3BF2BCEB1E01}" srcOrd="1" destOrd="0" presId="urn:microsoft.com/office/officeart/2005/8/layout/hierarchy1"/>
    <dgm:cxn modelId="{38FE67DA-FA0F-4D75-8BA2-F30D4734F208}" type="presParOf" srcId="{FDADDA8B-69B8-4D06-AEA5-14C106ED358B}" destId="{D9811EF3-CF3E-4814-919F-AF9C5DFD82C4}" srcOrd="1" destOrd="0" presId="urn:microsoft.com/office/officeart/2005/8/layout/hierarchy1"/>
    <dgm:cxn modelId="{8AB40EAA-02CF-4D23-9102-AA3EAAA65A3A}" type="presParOf" srcId="{5A1CF44E-B53D-47FD-A690-373105186627}" destId="{119546AE-291A-4280-B227-47E9BB1D3F41}" srcOrd="1" destOrd="0" presId="urn:microsoft.com/office/officeart/2005/8/layout/hierarchy1"/>
    <dgm:cxn modelId="{0E75BE55-F322-4D8E-9406-54C085011D3D}" type="presParOf" srcId="{119546AE-291A-4280-B227-47E9BB1D3F41}" destId="{A39F4211-5843-4D16-AA10-4DC6E8527689}" srcOrd="0" destOrd="0" presId="urn:microsoft.com/office/officeart/2005/8/layout/hierarchy1"/>
    <dgm:cxn modelId="{3DC27C12-F539-4163-B258-F279BF734D41}" type="presParOf" srcId="{A39F4211-5843-4D16-AA10-4DC6E8527689}" destId="{E99D9A18-85AD-4ED3-A515-0FFCF97999AF}" srcOrd="0" destOrd="0" presId="urn:microsoft.com/office/officeart/2005/8/layout/hierarchy1"/>
    <dgm:cxn modelId="{D302F7D9-E1E5-4B30-97DA-33316745DF84}" type="presParOf" srcId="{A39F4211-5843-4D16-AA10-4DC6E8527689}" destId="{17361162-84C2-4E0C-A699-6AFAE04F1510}" srcOrd="1" destOrd="0" presId="urn:microsoft.com/office/officeart/2005/8/layout/hierarchy1"/>
    <dgm:cxn modelId="{E83B87D7-BFBB-4659-9480-8222AE34CF82}" type="presParOf" srcId="{119546AE-291A-4280-B227-47E9BB1D3F41}" destId="{AAC73D3B-A093-4B3C-B18D-B6C07772C861}" srcOrd="1" destOrd="0" presId="urn:microsoft.com/office/officeart/2005/8/layout/hierarchy1"/>
    <dgm:cxn modelId="{C3F858CA-99BB-4DAE-9A15-8EFBCD2AF7C8}" type="presParOf" srcId="{AAC73D3B-A093-4B3C-B18D-B6C07772C861}" destId="{0E5B8DC9-3C65-4069-89E6-FB2FE30106C8}" srcOrd="0" destOrd="0" presId="urn:microsoft.com/office/officeart/2005/8/layout/hierarchy1"/>
    <dgm:cxn modelId="{4EDE56CC-F8BC-408A-A415-9C6D7E4BBE04}" type="presParOf" srcId="{AAC73D3B-A093-4B3C-B18D-B6C07772C861}" destId="{EA8135C8-344B-4CA5-ABB4-60A3684D4EFE}" srcOrd="1" destOrd="0" presId="urn:microsoft.com/office/officeart/2005/8/layout/hierarchy1"/>
    <dgm:cxn modelId="{0A427F79-EB26-47CE-A5C2-E5D4B11D5CCD}" type="presParOf" srcId="{EA8135C8-344B-4CA5-ABB4-60A3684D4EFE}" destId="{D540BE59-44AB-4881-A16B-2051BB1DCFD8}" srcOrd="0" destOrd="0" presId="urn:microsoft.com/office/officeart/2005/8/layout/hierarchy1"/>
    <dgm:cxn modelId="{81BD90C9-312F-4921-88A9-C6435FE9A065}" type="presParOf" srcId="{D540BE59-44AB-4881-A16B-2051BB1DCFD8}" destId="{67DF03F0-C811-4712-B116-F866F3BE9DFD}" srcOrd="0" destOrd="0" presId="urn:microsoft.com/office/officeart/2005/8/layout/hierarchy1"/>
    <dgm:cxn modelId="{217F54E9-270E-436F-BB1E-83A33613666C}" type="presParOf" srcId="{D540BE59-44AB-4881-A16B-2051BB1DCFD8}" destId="{ACD91F98-97EB-47A5-A847-3A7F8E365119}" srcOrd="1" destOrd="0" presId="urn:microsoft.com/office/officeart/2005/8/layout/hierarchy1"/>
    <dgm:cxn modelId="{C8485301-FFF5-4743-8281-ECCBCE4E2367}" type="presParOf" srcId="{EA8135C8-344B-4CA5-ABB4-60A3684D4EFE}" destId="{BAC51E12-8348-489D-B694-FA371D635FED}" srcOrd="1" destOrd="0" presId="urn:microsoft.com/office/officeart/2005/8/layout/hierarchy1"/>
    <dgm:cxn modelId="{64A25A3D-9106-4228-A943-0F2644835241}" type="presParOf" srcId="{BAC51E12-8348-489D-B694-FA371D635FED}" destId="{0ABAA2E4-1CD9-4D7D-BF59-8B0734148D5A}" srcOrd="0" destOrd="0" presId="urn:microsoft.com/office/officeart/2005/8/layout/hierarchy1"/>
    <dgm:cxn modelId="{F28A7469-084E-4238-A529-2F4EF1CCA50C}" type="presParOf" srcId="{BAC51E12-8348-489D-B694-FA371D635FED}" destId="{B353C152-DFBE-42E1-BA67-3447EFFB41D2}" srcOrd="1" destOrd="0" presId="urn:microsoft.com/office/officeart/2005/8/layout/hierarchy1"/>
    <dgm:cxn modelId="{B3D81C8A-62A1-42E1-8C9E-677B978A9811}" type="presParOf" srcId="{B353C152-DFBE-42E1-BA67-3447EFFB41D2}" destId="{BA01269B-8E2F-4312-ABF2-0310EC252176}" srcOrd="0" destOrd="0" presId="urn:microsoft.com/office/officeart/2005/8/layout/hierarchy1"/>
    <dgm:cxn modelId="{CE9C3CF5-BF22-4D79-9B0B-150174DEC525}" type="presParOf" srcId="{BA01269B-8E2F-4312-ABF2-0310EC252176}" destId="{4D059B3F-E536-43D5-A41E-EB92768EFC8B}" srcOrd="0" destOrd="0" presId="urn:microsoft.com/office/officeart/2005/8/layout/hierarchy1"/>
    <dgm:cxn modelId="{09E031EE-4093-4CCF-A3F5-8477CDD1DA98}" type="presParOf" srcId="{BA01269B-8E2F-4312-ABF2-0310EC252176}" destId="{92A3BBFE-1ED7-4DEC-85E7-843B5772CB42}" srcOrd="1" destOrd="0" presId="urn:microsoft.com/office/officeart/2005/8/layout/hierarchy1"/>
    <dgm:cxn modelId="{33DCCB2B-DAE6-4A58-82AB-44C01BBB6488}" type="presParOf" srcId="{B353C152-DFBE-42E1-BA67-3447EFFB41D2}" destId="{55115C53-5EA4-4A19-BF96-090F6DB90834}"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D7518A-5E93-4C95-9C88-1F2C952B8A43}">
      <dsp:nvSpPr>
        <dsp:cNvPr id="0" name=""/>
        <dsp:cNvSpPr/>
      </dsp:nvSpPr>
      <dsp:spPr>
        <a:xfrm>
          <a:off x="3102625" y="3727"/>
          <a:ext cx="1653965" cy="1075077"/>
        </a:xfrm>
        <a:prstGeom prst="roundRect">
          <a:avLst/>
        </a:prstGeom>
        <a:solidFill>
          <a:schemeClr val="accent6">
            <a:lumMod val="75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s-MX" sz="1900" kern="1200" dirty="0" smtClean="0"/>
            <a:t>Programación</a:t>
          </a:r>
          <a:endParaRPr lang="es-PE" sz="1900" kern="1200" dirty="0"/>
        </a:p>
      </dsp:txBody>
      <dsp:txXfrm>
        <a:off x="3155106" y="56208"/>
        <a:ext cx="1549003" cy="970115"/>
      </dsp:txXfrm>
    </dsp:sp>
    <dsp:sp modelId="{227D54FA-57C9-4F19-A91D-0DC338F67933}">
      <dsp:nvSpPr>
        <dsp:cNvPr id="0" name=""/>
        <dsp:cNvSpPr/>
      </dsp:nvSpPr>
      <dsp:spPr>
        <a:xfrm>
          <a:off x="1781063" y="541266"/>
          <a:ext cx="4297089" cy="4297089"/>
        </a:xfrm>
        <a:custGeom>
          <a:avLst/>
          <a:gdLst/>
          <a:ahLst/>
          <a:cxnLst/>
          <a:rect l="0" t="0" r="0" b="0"/>
          <a:pathLst>
            <a:path>
              <a:moveTo>
                <a:pt x="3197263" y="273328"/>
              </a:moveTo>
              <a:arcTo wR="2148544" hR="2148544" stAng="17952972" swAng="1212275"/>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F36D7788-4FD2-48F0-820C-77F4CD20E950}">
      <dsp:nvSpPr>
        <dsp:cNvPr id="0" name=""/>
        <dsp:cNvSpPr/>
      </dsp:nvSpPr>
      <dsp:spPr>
        <a:xfrm>
          <a:off x="5146012" y="1488335"/>
          <a:ext cx="1653965" cy="1075077"/>
        </a:xfrm>
        <a:prstGeom prst="roundRect">
          <a:avLst/>
        </a:prstGeom>
        <a:solidFill>
          <a:schemeClr val="accent6">
            <a:lumMod val="75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s-MX" sz="1900" kern="1200" dirty="0" smtClean="0"/>
            <a:t>Formulación</a:t>
          </a:r>
          <a:endParaRPr lang="es-PE" sz="1900" kern="1200" dirty="0"/>
        </a:p>
      </dsp:txBody>
      <dsp:txXfrm>
        <a:off x="5198493" y="1540816"/>
        <a:ext cx="1549003" cy="970115"/>
      </dsp:txXfrm>
    </dsp:sp>
    <dsp:sp modelId="{AFC0FB78-EC70-48CF-AF17-68CFAC8AA96F}">
      <dsp:nvSpPr>
        <dsp:cNvPr id="0" name=""/>
        <dsp:cNvSpPr/>
      </dsp:nvSpPr>
      <dsp:spPr>
        <a:xfrm>
          <a:off x="1781063" y="541266"/>
          <a:ext cx="4297089" cy="4297089"/>
        </a:xfrm>
        <a:custGeom>
          <a:avLst/>
          <a:gdLst/>
          <a:ahLst/>
          <a:cxnLst/>
          <a:rect l="0" t="0" r="0" b="0"/>
          <a:pathLst>
            <a:path>
              <a:moveTo>
                <a:pt x="4291945" y="2297122"/>
              </a:moveTo>
              <a:arcTo wR="2148544" hR="2148544" stAng="21837920" swAng="1360295"/>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9B3E9635-EFD6-4FB3-BB5D-72CDB71CC0C3}">
      <dsp:nvSpPr>
        <dsp:cNvPr id="0" name=""/>
        <dsp:cNvSpPr/>
      </dsp:nvSpPr>
      <dsp:spPr>
        <a:xfrm>
          <a:off x="4365507" y="3890481"/>
          <a:ext cx="1653965" cy="1075077"/>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s-MX" sz="1900" kern="1200" dirty="0" smtClean="0"/>
            <a:t>Aprobación</a:t>
          </a:r>
          <a:endParaRPr lang="es-PE" sz="1900" kern="1200" dirty="0"/>
        </a:p>
      </dsp:txBody>
      <dsp:txXfrm>
        <a:off x="4417988" y="3942962"/>
        <a:ext cx="1549003" cy="970115"/>
      </dsp:txXfrm>
    </dsp:sp>
    <dsp:sp modelId="{A7120A78-119E-4AD2-B65E-341954EDE8CE}">
      <dsp:nvSpPr>
        <dsp:cNvPr id="0" name=""/>
        <dsp:cNvSpPr/>
      </dsp:nvSpPr>
      <dsp:spPr>
        <a:xfrm>
          <a:off x="1781063" y="541266"/>
          <a:ext cx="4297089" cy="4297089"/>
        </a:xfrm>
        <a:custGeom>
          <a:avLst/>
          <a:gdLst/>
          <a:ahLst/>
          <a:cxnLst/>
          <a:rect l="0" t="0" r="0" b="0"/>
          <a:pathLst>
            <a:path>
              <a:moveTo>
                <a:pt x="2412463" y="4280818"/>
              </a:moveTo>
              <a:arcTo wR="2148544" hR="2148544" stAng="4976651" swAng="846697"/>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5B4D65B9-2E21-43C3-B3E8-33B6E297CCC5}">
      <dsp:nvSpPr>
        <dsp:cNvPr id="0" name=""/>
        <dsp:cNvSpPr/>
      </dsp:nvSpPr>
      <dsp:spPr>
        <a:xfrm>
          <a:off x="1839742" y="3890481"/>
          <a:ext cx="1653965" cy="1075077"/>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s-MX" sz="1900" kern="1200" dirty="0" smtClean="0"/>
            <a:t>Ejecución</a:t>
          </a:r>
          <a:endParaRPr lang="es-PE" sz="1900" kern="1200" dirty="0"/>
        </a:p>
      </dsp:txBody>
      <dsp:txXfrm>
        <a:off x="1892223" y="3942962"/>
        <a:ext cx="1549003" cy="970115"/>
      </dsp:txXfrm>
    </dsp:sp>
    <dsp:sp modelId="{0BEC6031-C0E7-47B9-9389-52DA8167B597}">
      <dsp:nvSpPr>
        <dsp:cNvPr id="0" name=""/>
        <dsp:cNvSpPr/>
      </dsp:nvSpPr>
      <dsp:spPr>
        <a:xfrm>
          <a:off x="1781063" y="541266"/>
          <a:ext cx="4297089" cy="4297089"/>
        </a:xfrm>
        <a:custGeom>
          <a:avLst/>
          <a:gdLst/>
          <a:ahLst/>
          <a:cxnLst/>
          <a:rect l="0" t="0" r="0" b="0"/>
          <a:pathLst>
            <a:path>
              <a:moveTo>
                <a:pt x="228034" y="3111812"/>
              </a:moveTo>
              <a:arcTo wR="2148544" hR="2148544" stAng="9201784" swAng="1360295"/>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525E9A1F-63E7-41C8-8BF4-F4598CD8C1D9}">
      <dsp:nvSpPr>
        <dsp:cNvPr id="0" name=""/>
        <dsp:cNvSpPr/>
      </dsp:nvSpPr>
      <dsp:spPr>
        <a:xfrm>
          <a:off x="1059237" y="1488335"/>
          <a:ext cx="1653965" cy="1075077"/>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s-MX" sz="1900" kern="1200" dirty="0" smtClean="0"/>
            <a:t>Evaluación</a:t>
          </a:r>
          <a:endParaRPr lang="es-PE" sz="1900" kern="1200" dirty="0"/>
        </a:p>
      </dsp:txBody>
      <dsp:txXfrm>
        <a:off x="1111718" y="1540816"/>
        <a:ext cx="1549003" cy="970115"/>
      </dsp:txXfrm>
    </dsp:sp>
    <dsp:sp modelId="{F2A95A48-3419-4121-8847-BF2A5AC0F690}">
      <dsp:nvSpPr>
        <dsp:cNvPr id="0" name=""/>
        <dsp:cNvSpPr/>
      </dsp:nvSpPr>
      <dsp:spPr>
        <a:xfrm>
          <a:off x="1781063" y="541266"/>
          <a:ext cx="4297089" cy="4297089"/>
        </a:xfrm>
        <a:custGeom>
          <a:avLst/>
          <a:gdLst/>
          <a:ahLst/>
          <a:cxnLst/>
          <a:rect l="0" t="0" r="0" b="0"/>
          <a:pathLst>
            <a:path>
              <a:moveTo>
                <a:pt x="516709" y="750918"/>
              </a:moveTo>
              <a:arcTo wR="2148544" hR="2148544" stAng="13234754" swAng="1212275"/>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CB172F-0CD9-451C-86EF-DDC8E4B75180}">
      <dsp:nvSpPr>
        <dsp:cNvPr id="0" name=""/>
        <dsp:cNvSpPr/>
      </dsp:nvSpPr>
      <dsp:spPr>
        <a:xfrm>
          <a:off x="5894314" y="3864435"/>
          <a:ext cx="91440" cy="263820"/>
        </a:xfrm>
        <a:custGeom>
          <a:avLst/>
          <a:gdLst/>
          <a:ahLst/>
          <a:cxnLst/>
          <a:rect l="0" t="0" r="0" b="0"/>
          <a:pathLst>
            <a:path>
              <a:moveTo>
                <a:pt x="45720" y="0"/>
              </a:moveTo>
              <a:lnTo>
                <a:pt x="45720" y="26382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3C14BA5-FA7B-4FCD-9A4B-45046297954D}">
      <dsp:nvSpPr>
        <dsp:cNvPr id="0" name=""/>
        <dsp:cNvSpPr/>
      </dsp:nvSpPr>
      <dsp:spPr>
        <a:xfrm>
          <a:off x="3495650" y="960494"/>
          <a:ext cx="1961946" cy="422241"/>
        </a:xfrm>
        <a:custGeom>
          <a:avLst/>
          <a:gdLst/>
          <a:ahLst/>
          <a:cxnLst/>
          <a:rect l="0" t="0" r="0" b="0"/>
          <a:pathLst>
            <a:path>
              <a:moveTo>
                <a:pt x="0" y="0"/>
              </a:moveTo>
              <a:lnTo>
                <a:pt x="0" y="283557"/>
              </a:lnTo>
              <a:lnTo>
                <a:pt x="1961946" y="283557"/>
              </a:lnTo>
              <a:lnTo>
                <a:pt x="1961946" y="42224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023A717-DC63-446D-96FB-2F50C6B9C896}">
      <dsp:nvSpPr>
        <dsp:cNvPr id="0" name=""/>
        <dsp:cNvSpPr/>
      </dsp:nvSpPr>
      <dsp:spPr>
        <a:xfrm>
          <a:off x="3449930" y="960494"/>
          <a:ext cx="91440" cy="435388"/>
        </a:xfrm>
        <a:custGeom>
          <a:avLst/>
          <a:gdLst/>
          <a:ahLst/>
          <a:cxnLst/>
          <a:rect l="0" t="0" r="0" b="0"/>
          <a:pathLst>
            <a:path>
              <a:moveTo>
                <a:pt x="45720" y="0"/>
              </a:moveTo>
              <a:lnTo>
                <a:pt x="45720" y="43538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F5FD4D1-3BE5-4A9C-93D2-01E882A94091}">
      <dsp:nvSpPr>
        <dsp:cNvPr id="0" name=""/>
        <dsp:cNvSpPr/>
      </dsp:nvSpPr>
      <dsp:spPr>
        <a:xfrm>
          <a:off x="1665937" y="3732508"/>
          <a:ext cx="940934" cy="419237"/>
        </a:xfrm>
        <a:custGeom>
          <a:avLst/>
          <a:gdLst/>
          <a:ahLst/>
          <a:cxnLst/>
          <a:rect l="0" t="0" r="0" b="0"/>
          <a:pathLst>
            <a:path>
              <a:moveTo>
                <a:pt x="0" y="0"/>
              </a:moveTo>
              <a:lnTo>
                <a:pt x="0" y="280553"/>
              </a:lnTo>
              <a:lnTo>
                <a:pt x="940934" y="280553"/>
              </a:lnTo>
              <a:lnTo>
                <a:pt x="940934" y="41923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306F066-A3EC-4E2E-A3C8-B7E44F096103}">
      <dsp:nvSpPr>
        <dsp:cNvPr id="0" name=""/>
        <dsp:cNvSpPr/>
      </dsp:nvSpPr>
      <dsp:spPr>
        <a:xfrm>
          <a:off x="751080" y="3732508"/>
          <a:ext cx="914856" cy="435388"/>
        </a:xfrm>
        <a:custGeom>
          <a:avLst/>
          <a:gdLst/>
          <a:ahLst/>
          <a:cxnLst/>
          <a:rect l="0" t="0" r="0" b="0"/>
          <a:pathLst>
            <a:path>
              <a:moveTo>
                <a:pt x="914856" y="0"/>
              </a:moveTo>
              <a:lnTo>
                <a:pt x="914856" y="296704"/>
              </a:lnTo>
              <a:lnTo>
                <a:pt x="0" y="296704"/>
              </a:lnTo>
              <a:lnTo>
                <a:pt x="0" y="43538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7BD1CF2-FEA8-4EE2-870D-21B375CF5FC0}">
      <dsp:nvSpPr>
        <dsp:cNvPr id="0" name=""/>
        <dsp:cNvSpPr/>
      </dsp:nvSpPr>
      <dsp:spPr>
        <a:xfrm>
          <a:off x="1620217" y="2346501"/>
          <a:ext cx="91440" cy="435388"/>
        </a:xfrm>
        <a:custGeom>
          <a:avLst/>
          <a:gdLst/>
          <a:ahLst/>
          <a:cxnLst/>
          <a:rect l="0" t="0" r="0" b="0"/>
          <a:pathLst>
            <a:path>
              <a:moveTo>
                <a:pt x="45720" y="0"/>
              </a:moveTo>
              <a:lnTo>
                <a:pt x="45720" y="43538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FBEB47D-33AB-440F-A741-38DD3E3969B6}">
      <dsp:nvSpPr>
        <dsp:cNvPr id="0" name=""/>
        <dsp:cNvSpPr/>
      </dsp:nvSpPr>
      <dsp:spPr>
        <a:xfrm>
          <a:off x="1665937" y="960494"/>
          <a:ext cx="1829712" cy="435388"/>
        </a:xfrm>
        <a:custGeom>
          <a:avLst/>
          <a:gdLst/>
          <a:ahLst/>
          <a:cxnLst/>
          <a:rect l="0" t="0" r="0" b="0"/>
          <a:pathLst>
            <a:path>
              <a:moveTo>
                <a:pt x="1829712" y="0"/>
              </a:moveTo>
              <a:lnTo>
                <a:pt x="1829712" y="296704"/>
              </a:lnTo>
              <a:lnTo>
                <a:pt x="0" y="296704"/>
              </a:lnTo>
              <a:lnTo>
                <a:pt x="0" y="43538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A076ADD-7449-4D06-B8A4-05EF93DF9C12}">
      <dsp:nvSpPr>
        <dsp:cNvPr id="0" name=""/>
        <dsp:cNvSpPr/>
      </dsp:nvSpPr>
      <dsp:spPr>
        <a:xfrm>
          <a:off x="2657039" y="9875"/>
          <a:ext cx="1677221" cy="9506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6F34E29-69B3-4AA5-B58E-42747B45E4E6}">
      <dsp:nvSpPr>
        <dsp:cNvPr id="0" name=""/>
        <dsp:cNvSpPr/>
      </dsp:nvSpPr>
      <dsp:spPr>
        <a:xfrm>
          <a:off x="2823376" y="167895"/>
          <a:ext cx="1677221" cy="950618"/>
        </a:xfrm>
        <a:prstGeom prst="roundRect">
          <a:avLst>
            <a:gd name="adj" fmla="val 10000"/>
          </a:avLst>
        </a:prstGeom>
        <a:solidFill>
          <a:schemeClr val="accent6">
            <a:lumMod val="60000"/>
            <a:lumOff val="40000"/>
            <a:alpha val="9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pPr>
          <a:r>
            <a:rPr lang="es-PE" sz="1050" b="1" kern="1200" dirty="0" smtClean="0"/>
            <a:t>Programación Multianual del Gasto Público (PMGP)</a:t>
          </a:r>
        </a:p>
        <a:p>
          <a:pPr lvl="0" algn="ctr" defTabSz="466725">
            <a:lnSpc>
              <a:spcPct val="90000"/>
            </a:lnSpc>
            <a:spcBef>
              <a:spcPct val="0"/>
            </a:spcBef>
            <a:spcAft>
              <a:spcPct val="35000"/>
            </a:spcAft>
          </a:pPr>
          <a:r>
            <a:rPr lang="es-PE" sz="1050" b="1" kern="1200" dirty="0" smtClean="0"/>
            <a:t>(Tres días antes de reunión</a:t>
          </a:r>
          <a:r>
            <a:rPr lang="es-PE" sz="1050" kern="1200" dirty="0" smtClean="0"/>
            <a:t>)</a:t>
          </a:r>
          <a:endParaRPr lang="es-PE" sz="1050" kern="1200" dirty="0"/>
        </a:p>
      </dsp:txBody>
      <dsp:txXfrm>
        <a:off x="2851219" y="195738"/>
        <a:ext cx="1621535" cy="894932"/>
      </dsp:txXfrm>
    </dsp:sp>
    <dsp:sp modelId="{35FA5BB0-8A97-4F00-BE69-2F3474DE804A}">
      <dsp:nvSpPr>
        <dsp:cNvPr id="0" name=""/>
        <dsp:cNvSpPr/>
      </dsp:nvSpPr>
      <dsp:spPr>
        <a:xfrm>
          <a:off x="917418" y="1395882"/>
          <a:ext cx="1497037" cy="9506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988F304-6A94-429B-8BDA-89BEDBC06DF1}">
      <dsp:nvSpPr>
        <dsp:cNvPr id="0" name=""/>
        <dsp:cNvSpPr/>
      </dsp:nvSpPr>
      <dsp:spPr>
        <a:xfrm>
          <a:off x="1083755" y="1553903"/>
          <a:ext cx="1497037" cy="9506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PE" sz="2000" kern="1200" dirty="0" smtClean="0">
              <a:solidFill>
                <a:schemeClr val="tx1"/>
              </a:solidFill>
            </a:rPr>
            <a:t>Año t</a:t>
          </a:r>
          <a:endParaRPr lang="es-PE" sz="2000" kern="1200" dirty="0">
            <a:solidFill>
              <a:schemeClr val="tx1"/>
            </a:solidFill>
          </a:endParaRPr>
        </a:p>
      </dsp:txBody>
      <dsp:txXfrm>
        <a:off x="1111598" y="1581746"/>
        <a:ext cx="1441351" cy="894932"/>
      </dsp:txXfrm>
    </dsp:sp>
    <dsp:sp modelId="{470B6381-FB17-4B69-AAB8-39A443D7ED1A}">
      <dsp:nvSpPr>
        <dsp:cNvPr id="0" name=""/>
        <dsp:cNvSpPr/>
      </dsp:nvSpPr>
      <dsp:spPr>
        <a:xfrm>
          <a:off x="917418" y="2781889"/>
          <a:ext cx="1497037" cy="9506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CBF6C69-B5AF-4364-BCC5-7F829961833A}">
      <dsp:nvSpPr>
        <dsp:cNvPr id="0" name=""/>
        <dsp:cNvSpPr/>
      </dsp:nvSpPr>
      <dsp:spPr>
        <a:xfrm>
          <a:off x="1083755" y="2939910"/>
          <a:ext cx="1497037" cy="950618"/>
        </a:xfrm>
        <a:prstGeom prst="roundRect">
          <a:avLst>
            <a:gd name="adj" fmla="val 10000"/>
          </a:avLst>
        </a:prstGeom>
        <a:solidFill>
          <a:schemeClr val="accent6">
            <a:lumMod val="60000"/>
            <a:lumOff val="40000"/>
            <a:alpha val="9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s-PE" sz="1200" b="1" kern="1200" dirty="0" smtClean="0"/>
            <a:t>Proyecto de Presupuesto Anual</a:t>
          </a:r>
        </a:p>
        <a:p>
          <a:pPr lvl="0" algn="ctr" defTabSz="533400">
            <a:lnSpc>
              <a:spcPct val="90000"/>
            </a:lnSpc>
            <a:spcBef>
              <a:spcPct val="0"/>
            </a:spcBef>
            <a:spcAft>
              <a:spcPct val="35000"/>
            </a:spcAft>
          </a:pPr>
          <a:r>
            <a:rPr lang="es-PE" sz="1200" b="1" kern="1200" dirty="0" smtClean="0"/>
            <a:t>(May-Ago)</a:t>
          </a:r>
          <a:endParaRPr lang="es-PE" sz="1200" b="1" kern="1200" dirty="0"/>
        </a:p>
      </dsp:txBody>
      <dsp:txXfrm>
        <a:off x="1111598" y="2967753"/>
        <a:ext cx="1441351" cy="894932"/>
      </dsp:txXfrm>
    </dsp:sp>
    <dsp:sp modelId="{9D8F2094-C143-4ECB-BA88-B74A4E9FA7B0}">
      <dsp:nvSpPr>
        <dsp:cNvPr id="0" name=""/>
        <dsp:cNvSpPr/>
      </dsp:nvSpPr>
      <dsp:spPr>
        <a:xfrm>
          <a:off x="2562" y="4167897"/>
          <a:ext cx="1497037" cy="9506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5EC85D9-DD18-4924-9BF5-A7FDA67E2EE6}">
      <dsp:nvSpPr>
        <dsp:cNvPr id="0" name=""/>
        <dsp:cNvSpPr/>
      </dsp:nvSpPr>
      <dsp:spPr>
        <a:xfrm>
          <a:off x="168899" y="4325917"/>
          <a:ext cx="1497037" cy="9506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s-PE" sz="1200" kern="1200" dirty="0" smtClean="0"/>
            <a:t>Asignación MEF</a:t>
          </a:r>
          <a:endParaRPr lang="es-PE" sz="1200" kern="1200" dirty="0"/>
        </a:p>
      </dsp:txBody>
      <dsp:txXfrm>
        <a:off x="196742" y="4353760"/>
        <a:ext cx="1441351" cy="894932"/>
      </dsp:txXfrm>
    </dsp:sp>
    <dsp:sp modelId="{E3D858C5-B8D5-409C-A96D-CA666C34281A}">
      <dsp:nvSpPr>
        <dsp:cNvPr id="0" name=""/>
        <dsp:cNvSpPr/>
      </dsp:nvSpPr>
      <dsp:spPr>
        <a:xfrm>
          <a:off x="1858353" y="4151746"/>
          <a:ext cx="1497037" cy="9506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AD7FFB7-FAB9-458E-8AE5-EE3316AD0895}">
      <dsp:nvSpPr>
        <dsp:cNvPr id="0" name=""/>
        <dsp:cNvSpPr/>
      </dsp:nvSpPr>
      <dsp:spPr>
        <a:xfrm>
          <a:off x="2024690" y="4309766"/>
          <a:ext cx="1497037" cy="9506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s-PE" sz="1200" kern="1200" dirty="0" smtClean="0"/>
            <a:t>Ajuste de PMGP</a:t>
          </a:r>
        </a:p>
        <a:p>
          <a:pPr lvl="0" algn="ctr" defTabSz="533400">
            <a:lnSpc>
              <a:spcPct val="90000"/>
            </a:lnSpc>
            <a:spcBef>
              <a:spcPct val="0"/>
            </a:spcBef>
            <a:spcAft>
              <a:spcPct val="35000"/>
            </a:spcAft>
          </a:pPr>
          <a:r>
            <a:rPr lang="es-PE" sz="1200" kern="1200" dirty="0" smtClean="0"/>
            <a:t>Año  t </a:t>
          </a:r>
          <a:endParaRPr lang="es-PE" sz="1200" kern="1200" dirty="0"/>
        </a:p>
      </dsp:txBody>
      <dsp:txXfrm>
        <a:off x="2052533" y="4337609"/>
        <a:ext cx="1441351" cy="894932"/>
      </dsp:txXfrm>
    </dsp:sp>
    <dsp:sp modelId="{8705523E-40AC-4287-B3A2-A357F96A64C4}">
      <dsp:nvSpPr>
        <dsp:cNvPr id="0" name=""/>
        <dsp:cNvSpPr/>
      </dsp:nvSpPr>
      <dsp:spPr>
        <a:xfrm>
          <a:off x="2747131" y="1395882"/>
          <a:ext cx="1497037" cy="9506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E89C4C8-D39B-4AC2-B4BA-644E58F2CEE0}">
      <dsp:nvSpPr>
        <dsp:cNvPr id="0" name=""/>
        <dsp:cNvSpPr/>
      </dsp:nvSpPr>
      <dsp:spPr>
        <a:xfrm>
          <a:off x="2913468" y="1553903"/>
          <a:ext cx="1497037" cy="9506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PE" sz="2000" kern="1200" dirty="0" smtClean="0"/>
            <a:t>Año t+1</a:t>
          </a:r>
          <a:endParaRPr lang="es-PE" sz="2000" kern="1200" dirty="0"/>
        </a:p>
      </dsp:txBody>
      <dsp:txXfrm>
        <a:off x="2941311" y="1581746"/>
        <a:ext cx="1441351" cy="894932"/>
      </dsp:txXfrm>
    </dsp:sp>
    <dsp:sp modelId="{0D010F08-CF8F-4DAE-B0CB-D70300CDF03A}">
      <dsp:nvSpPr>
        <dsp:cNvPr id="0" name=""/>
        <dsp:cNvSpPr/>
      </dsp:nvSpPr>
      <dsp:spPr>
        <a:xfrm>
          <a:off x="4709077" y="1382735"/>
          <a:ext cx="1497037" cy="9506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FAEF90E-FFCE-4C8B-BD7E-F72DE49194B1}">
      <dsp:nvSpPr>
        <dsp:cNvPr id="0" name=""/>
        <dsp:cNvSpPr/>
      </dsp:nvSpPr>
      <dsp:spPr>
        <a:xfrm>
          <a:off x="4875414" y="1540756"/>
          <a:ext cx="1497037" cy="9506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PE" sz="2000" kern="1200" dirty="0" smtClean="0"/>
            <a:t>Año t+2</a:t>
          </a:r>
          <a:endParaRPr lang="es-PE" sz="2000" kern="1200" dirty="0"/>
        </a:p>
      </dsp:txBody>
      <dsp:txXfrm>
        <a:off x="4903257" y="1568599"/>
        <a:ext cx="1441351" cy="894932"/>
      </dsp:txXfrm>
    </dsp:sp>
    <dsp:sp modelId="{262DAF56-8068-4F62-9D1A-CFB914D76448}">
      <dsp:nvSpPr>
        <dsp:cNvPr id="0" name=""/>
        <dsp:cNvSpPr/>
      </dsp:nvSpPr>
      <dsp:spPr>
        <a:xfrm>
          <a:off x="5191515" y="2913816"/>
          <a:ext cx="1497037" cy="9506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683006A-A970-4C7B-BAAA-29FC190E54FF}">
      <dsp:nvSpPr>
        <dsp:cNvPr id="0" name=""/>
        <dsp:cNvSpPr/>
      </dsp:nvSpPr>
      <dsp:spPr>
        <a:xfrm>
          <a:off x="5357853" y="3071836"/>
          <a:ext cx="1497037" cy="950618"/>
        </a:xfrm>
        <a:prstGeom prst="roundRect">
          <a:avLst>
            <a:gd name="adj" fmla="val 10000"/>
          </a:avLst>
        </a:prstGeom>
        <a:solidFill>
          <a:schemeClr val="accent6">
            <a:lumMod val="60000"/>
            <a:lumOff val="40000"/>
            <a:alpha val="9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s-PE" sz="1200" b="1" kern="1200" dirty="0" smtClean="0"/>
            <a:t>Presupuesto multianual</a:t>
          </a:r>
        </a:p>
        <a:p>
          <a:pPr lvl="0" algn="ctr" defTabSz="533400">
            <a:lnSpc>
              <a:spcPct val="90000"/>
            </a:lnSpc>
            <a:spcBef>
              <a:spcPct val="0"/>
            </a:spcBef>
            <a:spcAft>
              <a:spcPct val="35000"/>
            </a:spcAft>
          </a:pPr>
          <a:r>
            <a:rPr lang="es-PE" sz="1200" b="1" kern="1200" dirty="0" smtClean="0"/>
            <a:t>(Set-Nov)</a:t>
          </a:r>
        </a:p>
      </dsp:txBody>
      <dsp:txXfrm>
        <a:off x="5385696" y="3099679"/>
        <a:ext cx="1441351" cy="894932"/>
      </dsp:txXfrm>
    </dsp:sp>
    <dsp:sp modelId="{8CE306FC-B4AA-438D-8568-4B2C7C2AAAEA}">
      <dsp:nvSpPr>
        <dsp:cNvPr id="0" name=""/>
        <dsp:cNvSpPr/>
      </dsp:nvSpPr>
      <dsp:spPr>
        <a:xfrm>
          <a:off x="5191515" y="4128256"/>
          <a:ext cx="1497037" cy="9506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CF6B6D6-4B65-42E3-858A-31EE5CFEA444}">
      <dsp:nvSpPr>
        <dsp:cNvPr id="0" name=""/>
        <dsp:cNvSpPr/>
      </dsp:nvSpPr>
      <dsp:spPr>
        <a:xfrm>
          <a:off x="5357853" y="4286276"/>
          <a:ext cx="1497037" cy="9506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s-PE" sz="1200" kern="1200" dirty="0" smtClean="0"/>
            <a:t>Ajustes de años  t+1 y t+2 en base a proyecto de presupuesto</a:t>
          </a:r>
          <a:endParaRPr lang="es-PE" sz="1200" kern="1200" dirty="0"/>
        </a:p>
      </dsp:txBody>
      <dsp:txXfrm>
        <a:off x="5385696" y="4314119"/>
        <a:ext cx="1441351" cy="89493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FC6C86-B590-4780-85E5-259CC40C8936}">
      <dsp:nvSpPr>
        <dsp:cNvPr id="0" name=""/>
        <dsp:cNvSpPr/>
      </dsp:nvSpPr>
      <dsp:spPr>
        <a:xfrm>
          <a:off x="4238522" y="624186"/>
          <a:ext cx="91440" cy="284427"/>
        </a:xfrm>
        <a:custGeom>
          <a:avLst/>
          <a:gdLst/>
          <a:ahLst/>
          <a:cxnLst/>
          <a:rect l="0" t="0" r="0" b="0"/>
          <a:pathLst>
            <a:path>
              <a:moveTo>
                <a:pt x="45720" y="0"/>
              </a:moveTo>
              <a:lnTo>
                <a:pt x="45720" y="28442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9C16DBB-066D-4F18-B2E3-BF25C65591C5}">
      <dsp:nvSpPr>
        <dsp:cNvPr id="0" name=""/>
        <dsp:cNvSpPr/>
      </dsp:nvSpPr>
      <dsp:spPr>
        <a:xfrm>
          <a:off x="3043220" y="1529628"/>
          <a:ext cx="91440" cy="284427"/>
        </a:xfrm>
        <a:custGeom>
          <a:avLst/>
          <a:gdLst/>
          <a:ahLst/>
          <a:cxnLst/>
          <a:rect l="0" t="0" r="0" b="0"/>
          <a:pathLst>
            <a:path>
              <a:moveTo>
                <a:pt x="45720" y="0"/>
              </a:moveTo>
              <a:lnTo>
                <a:pt x="45720" y="28442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0827981-A748-4C69-B755-BB2918012524}">
      <dsp:nvSpPr>
        <dsp:cNvPr id="0" name=""/>
        <dsp:cNvSpPr/>
      </dsp:nvSpPr>
      <dsp:spPr>
        <a:xfrm>
          <a:off x="3043220" y="596887"/>
          <a:ext cx="91440" cy="311727"/>
        </a:xfrm>
        <a:custGeom>
          <a:avLst/>
          <a:gdLst/>
          <a:ahLst/>
          <a:cxnLst/>
          <a:rect l="0" t="0" r="0" b="0"/>
          <a:pathLst>
            <a:path>
              <a:moveTo>
                <a:pt x="45720" y="0"/>
              </a:moveTo>
              <a:lnTo>
                <a:pt x="45720" y="31172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0EDCD5D-1135-4A7F-AA3C-A00B20183920}">
      <dsp:nvSpPr>
        <dsp:cNvPr id="0" name=""/>
        <dsp:cNvSpPr/>
      </dsp:nvSpPr>
      <dsp:spPr>
        <a:xfrm>
          <a:off x="1847917" y="4245954"/>
          <a:ext cx="91440" cy="284427"/>
        </a:xfrm>
        <a:custGeom>
          <a:avLst/>
          <a:gdLst/>
          <a:ahLst/>
          <a:cxnLst/>
          <a:rect l="0" t="0" r="0" b="0"/>
          <a:pathLst>
            <a:path>
              <a:moveTo>
                <a:pt x="45720" y="0"/>
              </a:moveTo>
              <a:lnTo>
                <a:pt x="45720" y="28442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670FD68-51D7-4D9C-A07C-B9ACF8BF7A00}">
      <dsp:nvSpPr>
        <dsp:cNvPr id="0" name=""/>
        <dsp:cNvSpPr/>
      </dsp:nvSpPr>
      <dsp:spPr>
        <a:xfrm>
          <a:off x="1847917" y="3340512"/>
          <a:ext cx="91440" cy="284427"/>
        </a:xfrm>
        <a:custGeom>
          <a:avLst/>
          <a:gdLst/>
          <a:ahLst/>
          <a:cxnLst/>
          <a:rect l="0" t="0" r="0" b="0"/>
          <a:pathLst>
            <a:path>
              <a:moveTo>
                <a:pt x="45720" y="0"/>
              </a:moveTo>
              <a:lnTo>
                <a:pt x="45720" y="28442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B4DEF3A-218B-4EBC-AA01-7D23EFF5FD53}">
      <dsp:nvSpPr>
        <dsp:cNvPr id="0" name=""/>
        <dsp:cNvSpPr/>
      </dsp:nvSpPr>
      <dsp:spPr>
        <a:xfrm>
          <a:off x="1847917" y="2435070"/>
          <a:ext cx="91440" cy="284427"/>
        </a:xfrm>
        <a:custGeom>
          <a:avLst/>
          <a:gdLst/>
          <a:ahLst/>
          <a:cxnLst/>
          <a:rect l="0" t="0" r="0" b="0"/>
          <a:pathLst>
            <a:path>
              <a:moveTo>
                <a:pt x="45720" y="0"/>
              </a:moveTo>
              <a:lnTo>
                <a:pt x="45720" y="28442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7C9548A-29E7-4F88-9883-BBE8AAFC3225}">
      <dsp:nvSpPr>
        <dsp:cNvPr id="0" name=""/>
        <dsp:cNvSpPr/>
      </dsp:nvSpPr>
      <dsp:spPr>
        <a:xfrm>
          <a:off x="1846645" y="1560729"/>
          <a:ext cx="91440" cy="253327"/>
        </a:xfrm>
        <a:custGeom>
          <a:avLst/>
          <a:gdLst/>
          <a:ahLst/>
          <a:cxnLst/>
          <a:rect l="0" t="0" r="0" b="0"/>
          <a:pathLst>
            <a:path>
              <a:moveTo>
                <a:pt x="45720" y="0"/>
              </a:moveTo>
              <a:lnTo>
                <a:pt x="45720" y="162728"/>
              </a:lnTo>
              <a:lnTo>
                <a:pt x="46991" y="162728"/>
              </a:lnTo>
              <a:lnTo>
                <a:pt x="46991" y="25332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FA353B7-86D9-4F55-BE96-09D02D176339}">
      <dsp:nvSpPr>
        <dsp:cNvPr id="0" name=""/>
        <dsp:cNvSpPr/>
      </dsp:nvSpPr>
      <dsp:spPr>
        <a:xfrm>
          <a:off x="1846645" y="624186"/>
          <a:ext cx="91440" cy="315528"/>
        </a:xfrm>
        <a:custGeom>
          <a:avLst/>
          <a:gdLst/>
          <a:ahLst/>
          <a:cxnLst/>
          <a:rect l="0" t="0" r="0" b="0"/>
          <a:pathLst>
            <a:path>
              <a:moveTo>
                <a:pt x="46991" y="0"/>
              </a:moveTo>
              <a:lnTo>
                <a:pt x="46991" y="224929"/>
              </a:lnTo>
              <a:lnTo>
                <a:pt x="45720" y="224929"/>
              </a:lnTo>
              <a:lnTo>
                <a:pt x="45720" y="31552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24C776E-1B56-4B70-AA63-A0404B929167}">
      <dsp:nvSpPr>
        <dsp:cNvPr id="0" name=""/>
        <dsp:cNvSpPr/>
      </dsp:nvSpPr>
      <dsp:spPr>
        <a:xfrm>
          <a:off x="1404649" y="3172"/>
          <a:ext cx="977975" cy="62101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CD5FB82-6935-4541-985F-A757B9988182}">
      <dsp:nvSpPr>
        <dsp:cNvPr id="0" name=""/>
        <dsp:cNvSpPr/>
      </dsp:nvSpPr>
      <dsp:spPr>
        <a:xfrm>
          <a:off x="1513313" y="106403"/>
          <a:ext cx="977975" cy="621014"/>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s-MX" sz="900" b="1" kern="1200" dirty="0" smtClean="0"/>
            <a:t>Gasto Corriente</a:t>
          </a:r>
          <a:endParaRPr lang="es-ES" sz="900" b="1" kern="1200" dirty="0"/>
        </a:p>
      </dsp:txBody>
      <dsp:txXfrm>
        <a:off x="1531502" y="124592"/>
        <a:ext cx="941597" cy="584636"/>
      </dsp:txXfrm>
    </dsp:sp>
    <dsp:sp modelId="{CC072FB5-088E-4D70-A5D8-825F8F91DF2B}">
      <dsp:nvSpPr>
        <dsp:cNvPr id="0" name=""/>
        <dsp:cNvSpPr/>
      </dsp:nvSpPr>
      <dsp:spPr>
        <a:xfrm>
          <a:off x="1403378" y="939715"/>
          <a:ext cx="977975" cy="62101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28BCFBF-BB88-466C-A60F-EF0E7D7AF952}">
      <dsp:nvSpPr>
        <dsp:cNvPr id="0" name=""/>
        <dsp:cNvSpPr/>
      </dsp:nvSpPr>
      <dsp:spPr>
        <a:xfrm>
          <a:off x="1512042" y="1042945"/>
          <a:ext cx="977975" cy="621014"/>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s-MX" sz="900" kern="1200" dirty="0" smtClean="0"/>
            <a:t>Personal y Obligaciones Sociales</a:t>
          </a:r>
          <a:endParaRPr lang="es-ES" sz="900" kern="1200" dirty="0"/>
        </a:p>
      </dsp:txBody>
      <dsp:txXfrm>
        <a:off x="1530231" y="1061134"/>
        <a:ext cx="941597" cy="584636"/>
      </dsp:txXfrm>
    </dsp:sp>
    <dsp:sp modelId="{C707E60D-4152-4A01-9335-85D30F5E931E}">
      <dsp:nvSpPr>
        <dsp:cNvPr id="0" name=""/>
        <dsp:cNvSpPr/>
      </dsp:nvSpPr>
      <dsp:spPr>
        <a:xfrm>
          <a:off x="1404649" y="1814056"/>
          <a:ext cx="977975" cy="62101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21DF789-4F20-48BF-B55A-12461E7FD7DA}">
      <dsp:nvSpPr>
        <dsp:cNvPr id="0" name=""/>
        <dsp:cNvSpPr/>
      </dsp:nvSpPr>
      <dsp:spPr>
        <a:xfrm>
          <a:off x="1513313" y="1917287"/>
          <a:ext cx="977975" cy="621014"/>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s-MX" sz="900" kern="1200" dirty="0" smtClean="0"/>
            <a:t>Pensiones y Otras Prestaciones Sociales</a:t>
          </a:r>
          <a:endParaRPr lang="es-ES" sz="900" kern="1200" dirty="0"/>
        </a:p>
      </dsp:txBody>
      <dsp:txXfrm>
        <a:off x="1531502" y="1935476"/>
        <a:ext cx="941597" cy="584636"/>
      </dsp:txXfrm>
    </dsp:sp>
    <dsp:sp modelId="{E516DF63-63F4-4C1D-B31F-6A9760EF4CE3}">
      <dsp:nvSpPr>
        <dsp:cNvPr id="0" name=""/>
        <dsp:cNvSpPr/>
      </dsp:nvSpPr>
      <dsp:spPr>
        <a:xfrm>
          <a:off x="1404649" y="2719498"/>
          <a:ext cx="977975" cy="62101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C5F08FF-6B59-46B9-AAC2-8DBB8A0A4D3F}">
      <dsp:nvSpPr>
        <dsp:cNvPr id="0" name=""/>
        <dsp:cNvSpPr/>
      </dsp:nvSpPr>
      <dsp:spPr>
        <a:xfrm>
          <a:off x="1513313" y="2822729"/>
          <a:ext cx="977975" cy="621014"/>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s-MX" sz="900" kern="1200" dirty="0" smtClean="0"/>
            <a:t>Bienes y Servicios</a:t>
          </a:r>
          <a:endParaRPr lang="es-ES" sz="900" kern="1200" dirty="0"/>
        </a:p>
      </dsp:txBody>
      <dsp:txXfrm>
        <a:off x="1531502" y="2840918"/>
        <a:ext cx="941597" cy="584636"/>
      </dsp:txXfrm>
    </dsp:sp>
    <dsp:sp modelId="{78815EDE-20A4-4198-84CD-9D41C3BE4E76}">
      <dsp:nvSpPr>
        <dsp:cNvPr id="0" name=""/>
        <dsp:cNvSpPr/>
      </dsp:nvSpPr>
      <dsp:spPr>
        <a:xfrm>
          <a:off x="1404649" y="3624940"/>
          <a:ext cx="977975" cy="62101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9B54D2E-F255-4125-9AD8-6733C6055ED9}">
      <dsp:nvSpPr>
        <dsp:cNvPr id="0" name=""/>
        <dsp:cNvSpPr/>
      </dsp:nvSpPr>
      <dsp:spPr>
        <a:xfrm>
          <a:off x="1513313" y="3728171"/>
          <a:ext cx="977975" cy="621014"/>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s-MX" sz="900" kern="1200" dirty="0" smtClean="0"/>
            <a:t>Donaciones y Transferencia</a:t>
          </a:r>
          <a:endParaRPr lang="es-ES" sz="900" kern="1200" dirty="0"/>
        </a:p>
      </dsp:txBody>
      <dsp:txXfrm>
        <a:off x="1531502" y="3746360"/>
        <a:ext cx="941597" cy="584636"/>
      </dsp:txXfrm>
    </dsp:sp>
    <dsp:sp modelId="{E17D8403-D415-4D98-8A0C-F750D8DC942B}">
      <dsp:nvSpPr>
        <dsp:cNvPr id="0" name=""/>
        <dsp:cNvSpPr/>
      </dsp:nvSpPr>
      <dsp:spPr>
        <a:xfrm>
          <a:off x="1404649" y="4530382"/>
          <a:ext cx="977975" cy="62101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AFE49BD-3859-4101-AA81-FA6AAFCE5442}">
      <dsp:nvSpPr>
        <dsp:cNvPr id="0" name=""/>
        <dsp:cNvSpPr/>
      </dsp:nvSpPr>
      <dsp:spPr>
        <a:xfrm>
          <a:off x="1513313" y="4633613"/>
          <a:ext cx="977975" cy="621014"/>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s-MX" sz="900" kern="1200" dirty="0" smtClean="0"/>
            <a:t>Otros Gastos</a:t>
          </a:r>
          <a:endParaRPr lang="es-ES" sz="900" kern="1200" dirty="0"/>
        </a:p>
      </dsp:txBody>
      <dsp:txXfrm>
        <a:off x="1531502" y="4651802"/>
        <a:ext cx="941597" cy="584636"/>
      </dsp:txXfrm>
    </dsp:sp>
    <dsp:sp modelId="{C2B57CFE-FB4A-4D4E-8BD5-109FC73209B8}">
      <dsp:nvSpPr>
        <dsp:cNvPr id="0" name=""/>
        <dsp:cNvSpPr/>
      </dsp:nvSpPr>
      <dsp:spPr>
        <a:xfrm>
          <a:off x="2599952" y="-24126"/>
          <a:ext cx="977975" cy="62101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6F0E375-06AC-4EAD-B91C-D5C5507AA69C}">
      <dsp:nvSpPr>
        <dsp:cNvPr id="0" name=""/>
        <dsp:cNvSpPr/>
      </dsp:nvSpPr>
      <dsp:spPr>
        <a:xfrm>
          <a:off x="2708616" y="79103"/>
          <a:ext cx="977975" cy="621014"/>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s-MX" sz="900" b="1" kern="1200" dirty="0" smtClean="0"/>
            <a:t>Gasto de Capital</a:t>
          </a:r>
          <a:endParaRPr lang="es-ES" sz="900" b="1" kern="1200" dirty="0"/>
        </a:p>
      </dsp:txBody>
      <dsp:txXfrm>
        <a:off x="2726805" y="97292"/>
        <a:ext cx="941597" cy="584636"/>
      </dsp:txXfrm>
    </dsp:sp>
    <dsp:sp modelId="{7E7C3866-E3CB-4121-9934-6AECAB0AE17F}">
      <dsp:nvSpPr>
        <dsp:cNvPr id="0" name=""/>
        <dsp:cNvSpPr/>
      </dsp:nvSpPr>
      <dsp:spPr>
        <a:xfrm>
          <a:off x="2599952" y="908614"/>
          <a:ext cx="977975" cy="62101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F633AB8-5962-4B09-82F1-FCEDBDC16083}">
      <dsp:nvSpPr>
        <dsp:cNvPr id="0" name=""/>
        <dsp:cNvSpPr/>
      </dsp:nvSpPr>
      <dsp:spPr>
        <a:xfrm>
          <a:off x="2708616" y="1011845"/>
          <a:ext cx="977975" cy="621014"/>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s-MX" sz="900" kern="1200" dirty="0" smtClean="0"/>
            <a:t>Adquisición de Activos no Financieros</a:t>
          </a:r>
          <a:endParaRPr lang="es-ES" sz="900" kern="1200" dirty="0"/>
        </a:p>
      </dsp:txBody>
      <dsp:txXfrm>
        <a:off x="2726805" y="1030034"/>
        <a:ext cx="941597" cy="584636"/>
      </dsp:txXfrm>
    </dsp:sp>
    <dsp:sp modelId="{DBCAB237-33CF-47B0-820E-A4DF1F0F8B98}">
      <dsp:nvSpPr>
        <dsp:cNvPr id="0" name=""/>
        <dsp:cNvSpPr/>
      </dsp:nvSpPr>
      <dsp:spPr>
        <a:xfrm>
          <a:off x="2599952" y="1814056"/>
          <a:ext cx="977975" cy="62101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7C43D88-497F-498C-BB1F-295606945FA9}">
      <dsp:nvSpPr>
        <dsp:cNvPr id="0" name=""/>
        <dsp:cNvSpPr/>
      </dsp:nvSpPr>
      <dsp:spPr>
        <a:xfrm>
          <a:off x="2708616" y="1917287"/>
          <a:ext cx="977975" cy="621014"/>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s-MX" sz="900" kern="1200" dirty="0" smtClean="0"/>
            <a:t>Adquisición de Activos Financieros</a:t>
          </a:r>
          <a:endParaRPr lang="es-ES" sz="900" kern="1200" dirty="0"/>
        </a:p>
      </dsp:txBody>
      <dsp:txXfrm>
        <a:off x="2726805" y="1935476"/>
        <a:ext cx="941597" cy="584636"/>
      </dsp:txXfrm>
    </dsp:sp>
    <dsp:sp modelId="{3D470843-2BB7-4E81-834F-0C6908E457FC}">
      <dsp:nvSpPr>
        <dsp:cNvPr id="0" name=""/>
        <dsp:cNvSpPr/>
      </dsp:nvSpPr>
      <dsp:spPr>
        <a:xfrm>
          <a:off x="3795255" y="3172"/>
          <a:ext cx="977975" cy="62101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2E8C920-F009-47B6-A1E6-C55AA339F22F}">
      <dsp:nvSpPr>
        <dsp:cNvPr id="0" name=""/>
        <dsp:cNvSpPr/>
      </dsp:nvSpPr>
      <dsp:spPr>
        <a:xfrm>
          <a:off x="3903919" y="106403"/>
          <a:ext cx="977975" cy="621014"/>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s-MX" sz="900" b="1" kern="1200" dirty="0" smtClean="0"/>
            <a:t>Servicio de la Deuda</a:t>
          </a:r>
          <a:endParaRPr lang="es-ES" sz="900" b="1" kern="1200" dirty="0"/>
        </a:p>
      </dsp:txBody>
      <dsp:txXfrm>
        <a:off x="3922108" y="124592"/>
        <a:ext cx="941597" cy="584636"/>
      </dsp:txXfrm>
    </dsp:sp>
    <dsp:sp modelId="{7EF1897B-28FE-4433-9E3C-605ED696735B}">
      <dsp:nvSpPr>
        <dsp:cNvPr id="0" name=""/>
        <dsp:cNvSpPr/>
      </dsp:nvSpPr>
      <dsp:spPr>
        <a:xfrm>
          <a:off x="3795255" y="908614"/>
          <a:ext cx="977975" cy="62101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06EF607-EFA3-48F3-A96F-AC985C241229}">
      <dsp:nvSpPr>
        <dsp:cNvPr id="0" name=""/>
        <dsp:cNvSpPr/>
      </dsp:nvSpPr>
      <dsp:spPr>
        <a:xfrm>
          <a:off x="3903919" y="1011845"/>
          <a:ext cx="977975" cy="621014"/>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s-MX" sz="900" kern="1200" dirty="0" smtClean="0"/>
            <a:t>Servicio de la Deuda</a:t>
          </a:r>
          <a:endParaRPr lang="es-ES" sz="900" kern="1200" dirty="0"/>
        </a:p>
      </dsp:txBody>
      <dsp:txXfrm>
        <a:off x="3922108" y="1030034"/>
        <a:ext cx="941597" cy="58463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827981-A748-4C69-B755-BB2918012524}">
      <dsp:nvSpPr>
        <dsp:cNvPr id="0" name=""/>
        <dsp:cNvSpPr/>
      </dsp:nvSpPr>
      <dsp:spPr>
        <a:xfrm>
          <a:off x="2738143" y="1638071"/>
          <a:ext cx="91440" cy="859680"/>
        </a:xfrm>
        <a:custGeom>
          <a:avLst/>
          <a:gdLst/>
          <a:ahLst/>
          <a:cxnLst/>
          <a:rect l="0" t="0" r="0" b="0"/>
          <a:pathLst>
            <a:path>
              <a:moveTo>
                <a:pt x="45720" y="0"/>
              </a:moveTo>
              <a:lnTo>
                <a:pt x="45720" y="85968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2B57CFE-FB4A-4D4E-8BD5-109FC73209B8}">
      <dsp:nvSpPr>
        <dsp:cNvPr id="0" name=""/>
        <dsp:cNvSpPr/>
      </dsp:nvSpPr>
      <dsp:spPr>
        <a:xfrm>
          <a:off x="1435335" y="-74559"/>
          <a:ext cx="2697055" cy="171263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6F0E375-06AC-4EAD-B91C-D5C5507AA69C}">
      <dsp:nvSpPr>
        <dsp:cNvPr id="0" name=""/>
        <dsp:cNvSpPr/>
      </dsp:nvSpPr>
      <dsp:spPr>
        <a:xfrm>
          <a:off x="1735008" y="210130"/>
          <a:ext cx="2697055" cy="171263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s-MX" sz="3200" kern="1200" dirty="0" smtClean="0"/>
            <a:t>Gasto de Capital</a:t>
          </a:r>
          <a:endParaRPr lang="es-ES" sz="3200" kern="1200" dirty="0"/>
        </a:p>
      </dsp:txBody>
      <dsp:txXfrm>
        <a:off x="1785169" y="260291"/>
        <a:ext cx="2596733" cy="1612308"/>
      </dsp:txXfrm>
    </dsp:sp>
    <dsp:sp modelId="{7E7C3866-E3CB-4121-9934-6AECAB0AE17F}">
      <dsp:nvSpPr>
        <dsp:cNvPr id="0" name=""/>
        <dsp:cNvSpPr/>
      </dsp:nvSpPr>
      <dsp:spPr>
        <a:xfrm>
          <a:off x="1435335" y="2497752"/>
          <a:ext cx="2697055" cy="171263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F633AB8-5962-4B09-82F1-FCEDBDC16083}">
      <dsp:nvSpPr>
        <dsp:cNvPr id="0" name=""/>
        <dsp:cNvSpPr/>
      </dsp:nvSpPr>
      <dsp:spPr>
        <a:xfrm>
          <a:off x="1735008" y="2782441"/>
          <a:ext cx="2697055" cy="171263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s-MX" sz="3200" kern="1200" dirty="0" smtClean="0"/>
            <a:t>Adquisición de Activos no Financieros</a:t>
          </a:r>
          <a:endParaRPr lang="es-ES" sz="3200" kern="1200" dirty="0"/>
        </a:p>
      </dsp:txBody>
      <dsp:txXfrm>
        <a:off x="1785169" y="2832602"/>
        <a:ext cx="2596733" cy="161230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BAA2E4-1CD9-4D7D-BF59-8B0734148D5A}">
      <dsp:nvSpPr>
        <dsp:cNvPr id="0" name=""/>
        <dsp:cNvSpPr/>
      </dsp:nvSpPr>
      <dsp:spPr>
        <a:xfrm>
          <a:off x="3850600" y="2706588"/>
          <a:ext cx="91440" cy="503931"/>
        </a:xfrm>
        <a:custGeom>
          <a:avLst/>
          <a:gdLst/>
          <a:ahLst/>
          <a:cxnLst/>
          <a:rect l="0" t="0" r="0" b="0"/>
          <a:pathLst>
            <a:path>
              <a:moveTo>
                <a:pt x="45720" y="0"/>
              </a:moveTo>
              <a:lnTo>
                <a:pt x="45720" y="50393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E5B8DC9-3C65-4069-89E6-FB2FE30106C8}">
      <dsp:nvSpPr>
        <dsp:cNvPr id="0" name=""/>
        <dsp:cNvSpPr/>
      </dsp:nvSpPr>
      <dsp:spPr>
        <a:xfrm>
          <a:off x="3850600" y="1102381"/>
          <a:ext cx="91440" cy="503931"/>
        </a:xfrm>
        <a:custGeom>
          <a:avLst/>
          <a:gdLst/>
          <a:ahLst/>
          <a:cxnLst/>
          <a:rect l="0" t="0" r="0" b="0"/>
          <a:pathLst>
            <a:path>
              <a:moveTo>
                <a:pt x="45720" y="0"/>
              </a:moveTo>
              <a:lnTo>
                <a:pt x="45720" y="50393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99C92A6-D87D-4798-8FC0-783D63C0E314}">
      <dsp:nvSpPr>
        <dsp:cNvPr id="0" name=""/>
        <dsp:cNvSpPr/>
      </dsp:nvSpPr>
      <dsp:spPr>
        <a:xfrm>
          <a:off x="1732835" y="2706588"/>
          <a:ext cx="91440" cy="503931"/>
        </a:xfrm>
        <a:custGeom>
          <a:avLst/>
          <a:gdLst/>
          <a:ahLst/>
          <a:cxnLst/>
          <a:rect l="0" t="0" r="0" b="0"/>
          <a:pathLst>
            <a:path>
              <a:moveTo>
                <a:pt x="45720" y="0"/>
              </a:moveTo>
              <a:lnTo>
                <a:pt x="45720" y="50393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92529E4-47E1-4C15-8F58-B85F46056BF9}">
      <dsp:nvSpPr>
        <dsp:cNvPr id="0" name=""/>
        <dsp:cNvSpPr/>
      </dsp:nvSpPr>
      <dsp:spPr>
        <a:xfrm>
          <a:off x="1732835" y="1054013"/>
          <a:ext cx="91440" cy="552299"/>
        </a:xfrm>
        <a:custGeom>
          <a:avLst/>
          <a:gdLst/>
          <a:ahLst/>
          <a:cxnLst/>
          <a:rect l="0" t="0" r="0" b="0"/>
          <a:pathLst>
            <a:path>
              <a:moveTo>
                <a:pt x="45720" y="0"/>
              </a:moveTo>
              <a:lnTo>
                <a:pt x="45720" y="55229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2B57CFE-FB4A-4D4E-8BD5-109FC73209B8}">
      <dsp:nvSpPr>
        <dsp:cNvPr id="0" name=""/>
        <dsp:cNvSpPr/>
      </dsp:nvSpPr>
      <dsp:spPr>
        <a:xfrm>
          <a:off x="912197" y="-46261"/>
          <a:ext cx="1732716" cy="110027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6F0E375-06AC-4EAD-B91C-D5C5507AA69C}">
      <dsp:nvSpPr>
        <dsp:cNvPr id="0" name=""/>
        <dsp:cNvSpPr/>
      </dsp:nvSpPr>
      <dsp:spPr>
        <a:xfrm>
          <a:off x="1104721" y="136636"/>
          <a:ext cx="1732716" cy="1100275"/>
        </a:xfrm>
        <a:prstGeom prst="roundRect">
          <a:avLst>
            <a:gd name="adj" fmla="val 10000"/>
          </a:avLst>
        </a:prstGeom>
        <a:solidFill>
          <a:schemeClr val="bg2">
            <a:lumMod val="40000"/>
            <a:lumOff val="60000"/>
            <a:alpha val="9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MX" sz="1600" b="1" kern="1200" dirty="0" smtClean="0"/>
            <a:t>Para atender un gasto corriente</a:t>
          </a:r>
          <a:endParaRPr lang="es-ES" sz="1600" b="1" kern="1200" dirty="0"/>
        </a:p>
      </dsp:txBody>
      <dsp:txXfrm>
        <a:off x="1136947" y="168862"/>
        <a:ext cx="1668264" cy="1035823"/>
      </dsp:txXfrm>
    </dsp:sp>
    <dsp:sp modelId="{519F0295-2603-43F4-9297-39A6F42D8F9E}">
      <dsp:nvSpPr>
        <dsp:cNvPr id="0" name=""/>
        <dsp:cNvSpPr/>
      </dsp:nvSpPr>
      <dsp:spPr>
        <a:xfrm>
          <a:off x="912197" y="1606313"/>
          <a:ext cx="1732716" cy="110027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5FFB98E-0B5D-46C0-B1A5-E54A5305D0E2}">
      <dsp:nvSpPr>
        <dsp:cNvPr id="0" name=""/>
        <dsp:cNvSpPr/>
      </dsp:nvSpPr>
      <dsp:spPr>
        <a:xfrm>
          <a:off x="1104721" y="1789211"/>
          <a:ext cx="1732716" cy="110027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MX" sz="1600" kern="1200" dirty="0" smtClean="0"/>
            <a:t>Se afecta a Actividad</a:t>
          </a:r>
          <a:endParaRPr lang="es-ES" sz="1600" kern="1200" dirty="0"/>
        </a:p>
      </dsp:txBody>
      <dsp:txXfrm>
        <a:off x="1136947" y="1821437"/>
        <a:ext cx="1668264" cy="1035823"/>
      </dsp:txXfrm>
    </dsp:sp>
    <dsp:sp modelId="{76E2FB25-5D0C-4B56-BC54-7E0465C27667}">
      <dsp:nvSpPr>
        <dsp:cNvPr id="0" name=""/>
        <dsp:cNvSpPr/>
      </dsp:nvSpPr>
      <dsp:spPr>
        <a:xfrm>
          <a:off x="912197" y="3210520"/>
          <a:ext cx="1732716" cy="110027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9060A85-21CA-4A75-8E35-3BF2BCEB1E01}">
      <dsp:nvSpPr>
        <dsp:cNvPr id="0" name=""/>
        <dsp:cNvSpPr/>
      </dsp:nvSpPr>
      <dsp:spPr>
        <a:xfrm>
          <a:off x="1104721" y="3393418"/>
          <a:ext cx="1732716" cy="110027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MX" sz="1600" kern="1200" dirty="0" smtClean="0"/>
            <a:t>Cadena de gasto 2.4.1</a:t>
          </a:r>
          <a:endParaRPr lang="es-ES" sz="1600" kern="1200" dirty="0"/>
        </a:p>
      </dsp:txBody>
      <dsp:txXfrm>
        <a:off x="1136947" y="3425644"/>
        <a:ext cx="1668264" cy="1035823"/>
      </dsp:txXfrm>
    </dsp:sp>
    <dsp:sp modelId="{E99D9A18-85AD-4ED3-A515-0FFCF97999AF}">
      <dsp:nvSpPr>
        <dsp:cNvPr id="0" name=""/>
        <dsp:cNvSpPr/>
      </dsp:nvSpPr>
      <dsp:spPr>
        <a:xfrm>
          <a:off x="3029962" y="2106"/>
          <a:ext cx="1732716" cy="110027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7361162-84C2-4E0C-A699-6AFAE04F1510}">
      <dsp:nvSpPr>
        <dsp:cNvPr id="0" name=""/>
        <dsp:cNvSpPr/>
      </dsp:nvSpPr>
      <dsp:spPr>
        <a:xfrm>
          <a:off x="3222486" y="185004"/>
          <a:ext cx="1732716" cy="1100275"/>
        </a:xfrm>
        <a:prstGeom prst="roundRect">
          <a:avLst>
            <a:gd name="adj" fmla="val 10000"/>
          </a:avLst>
        </a:prstGeom>
        <a:solidFill>
          <a:schemeClr val="bg2">
            <a:lumMod val="40000"/>
            <a:lumOff val="60000"/>
            <a:alpha val="9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MX" sz="1600" b="1" kern="1200" dirty="0" smtClean="0"/>
            <a:t>Para adquisición de equipos y ejecución de proyectos</a:t>
          </a:r>
          <a:endParaRPr lang="es-ES" sz="1600" b="1" kern="1200" dirty="0"/>
        </a:p>
      </dsp:txBody>
      <dsp:txXfrm>
        <a:off x="3254712" y="217230"/>
        <a:ext cx="1668264" cy="1035823"/>
      </dsp:txXfrm>
    </dsp:sp>
    <dsp:sp modelId="{67DF03F0-C811-4712-B116-F866F3BE9DFD}">
      <dsp:nvSpPr>
        <dsp:cNvPr id="0" name=""/>
        <dsp:cNvSpPr/>
      </dsp:nvSpPr>
      <dsp:spPr>
        <a:xfrm>
          <a:off x="3029962" y="1606313"/>
          <a:ext cx="1732716" cy="110027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CD91F98-97EB-47A5-A847-3A7F8E365119}">
      <dsp:nvSpPr>
        <dsp:cNvPr id="0" name=""/>
        <dsp:cNvSpPr/>
      </dsp:nvSpPr>
      <dsp:spPr>
        <a:xfrm>
          <a:off x="3222486" y="1789211"/>
          <a:ext cx="1732716" cy="110027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MX" sz="1600" kern="1200" dirty="0" smtClean="0"/>
            <a:t>Se afecta a Actividad</a:t>
          </a:r>
          <a:endParaRPr lang="es-ES" sz="1600" kern="1200" dirty="0"/>
        </a:p>
      </dsp:txBody>
      <dsp:txXfrm>
        <a:off x="3254712" y="1821437"/>
        <a:ext cx="1668264" cy="1035823"/>
      </dsp:txXfrm>
    </dsp:sp>
    <dsp:sp modelId="{4D059B3F-E536-43D5-A41E-EB92768EFC8B}">
      <dsp:nvSpPr>
        <dsp:cNvPr id="0" name=""/>
        <dsp:cNvSpPr/>
      </dsp:nvSpPr>
      <dsp:spPr>
        <a:xfrm>
          <a:off x="3029962" y="3210520"/>
          <a:ext cx="1732716" cy="110027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2A3BBFE-1ED7-4DEC-85E7-843B5772CB42}">
      <dsp:nvSpPr>
        <dsp:cNvPr id="0" name=""/>
        <dsp:cNvSpPr/>
      </dsp:nvSpPr>
      <dsp:spPr>
        <a:xfrm>
          <a:off x="3222486" y="3393418"/>
          <a:ext cx="1732716" cy="110027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MX" sz="1600" kern="1200" dirty="0" smtClean="0"/>
            <a:t>Cadena de gasto 2.4.2</a:t>
          </a:r>
          <a:endParaRPr lang="es-ES" sz="1600" kern="1200" dirty="0"/>
        </a:p>
      </dsp:txBody>
      <dsp:txXfrm>
        <a:off x="3254712" y="3425644"/>
        <a:ext cx="1668264" cy="103582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BAA2E4-1CD9-4D7D-BF59-8B0734148D5A}">
      <dsp:nvSpPr>
        <dsp:cNvPr id="0" name=""/>
        <dsp:cNvSpPr/>
      </dsp:nvSpPr>
      <dsp:spPr>
        <a:xfrm>
          <a:off x="3850600" y="2706588"/>
          <a:ext cx="91440" cy="503931"/>
        </a:xfrm>
        <a:custGeom>
          <a:avLst/>
          <a:gdLst/>
          <a:ahLst/>
          <a:cxnLst/>
          <a:rect l="0" t="0" r="0" b="0"/>
          <a:pathLst>
            <a:path>
              <a:moveTo>
                <a:pt x="45720" y="0"/>
              </a:moveTo>
              <a:lnTo>
                <a:pt x="45720" y="50393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E5B8DC9-3C65-4069-89E6-FB2FE30106C8}">
      <dsp:nvSpPr>
        <dsp:cNvPr id="0" name=""/>
        <dsp:cNvSpPr/>
      </dsp:nvSpPr>
      <dsp:spPr>
        <a:xfrm>
          <a:off x="3850600" y="1102381"/>
          <a:ext cx="91440" cy="503931"/>
        </a:xfrm>
        <a:custGeom>
          <a:avLst/>
          <a:gdLst/>
          <a:ahLst/>
          <a:cxnLst/>
          <a:rect l="0" t="0" r="0" b="0"/>
          <a:pathLst>
            <a:path>
              <a:moveTo>
                <a:pt x="45720" y="0"/>
              </a:moveTo>
              <a:lnTo>
                <a:pt x="45720" y="50393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99C92A6-D87D-4798-8FC0-783D63C0E314}">
      <dsp:nvSpPr>
        <dsp:cNvPr id="0" name=""/>
        <dsp:cNvSpPr/>
      </dsp:nvSpPr>
      <dsp:spPr>
        <a:xfrm>
          <a:off x="1732835" y="2706588"/>
          <a:ext cx="91440" cy="503931"/>
        </a:xfrm>
        <a:custGeom>
          <a:avLst/>
          <a:gdLst/>
          <a:ahLst/>
          <a:cxnLst/>
          <a:rect l="0" t="0" r="0" b="0"/>
          <a:pathLst>
            <a:path>
              <a:moveTo>
                <a:pt x="45720" y="0"/>
              </a:moveTo>
              <a:lnTo>
                <a:pt x="45720" y="50393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92529E4-47E1-4C15-8F58-B85F46056BF9}">
      <dsp:nvSpPr>
        <dsp:cNvPr id="0" name=""/>
        <dsp:cNvSpPr/>
      </dsp:nvSpPr>
      <dsp:spPr>
        <a:xfrm>
          <a:off x="1732835" y="1054013"/>
          <a:ext cx="91440" cy="552299"/>
        </a:xfrm>
        <a:custGeom>
          <a:avLst/>
          <a:gdLst/>
          <a:ahLst/>
          <a:cxnLst/>
          <a:rect l="0" t="0" r="0" b="0"/>
          <a:pathLst>
            <a:path>
              <a:moveTo>
                <a:pt x="45720" y="0"/>
              </a:moveTo>
              <a:lnTo>
                <a:pt x="45720" y="55229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2B57CFE-FB4A-4D4E-8BD5-109FC73209B8}">
      <dsp:nvSpPr>
        <dsp:cNvPr id="0" name=""/>
        <dsp:cNvSpPr/>
      </dsp:nvSpPr>
      <dsp:spPr>
        <a:xfrm>
          <a:off x="912197" y="-46261"/>
          <a:ext cx="1732716" cy="110027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6F0E375-06AC-4EAD-B91C-D5C5507AA69C}">
      <dsp:nvSpPr>
        <dsp:cNvPr id="0" name=""/>
        <dsp:cNvSpPr/>
      </dsp:nvSpPr>
      <dsp:spPr>
        <a:xfrm>
          <a:off x="1104721" y="136636"/>
          <a:ext cx="1732716" cy="1100275"/>
        </a:xfrm>
        <a:prstGeom prst="roundRect">
          <a:avLst>
            <a:gd name="adj" fmla="val 10000"/>
          </a:avLst>
        </a:prstGeom>
        <a:solidFill>
          <a:schemeClr val="bg2">
            <a:lumMod val="40000"/>
            <a:lumOff val="60000"/>
            <a:alpha val="9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MX" sz="2000" b="1" kern="1200" dirty="0" smtClean="0"/>
            <a:t>Para atender  gasto corriente</a:t>
          </a:r>
          <a:endParaRPr lang="es-ES" sz="2000" b="1" kern="1200" dirty="0"/>
        </a:p>
      </dsp:txBody>
      <dsp:txXfrm>
        <a:off x="1136947" y="168862"/>
        <a:ext cx="1668264" cy="1035823"/>
      </dsp:txXfrm>
    </dsp:sp>
    <dsp:sp modelId="{519F0295-2603-43F4-9297-39A6F42D8F9E}">
      <dsp:nvSpPr>
        <dsp:cNvPr id="0" name=""/>
        <dsp:cNvSpPr/>
      </dsp:nvSpPr>
      <dsp:spPr>
        <a:xfrm>
          <a:off x="912197" y="1606313"/>
          <a:ext cx="1732716" cy="110027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5FFB98E-0B5D-46C0-B1A5-E54A5305D0E2}">
      <dsp:nvSpPr>
        <dsp:cNvPr id="0" name=""/>
        <dsp:cNvSpPr/>
      </dsp:nvSpPr>
      <dsp:spPr>
        <a:xfrm>
          <a:off x="1104721" y="1789211"/>
          <a:ext cx="1732716" cy="110027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MX" sz="2000" b="1" kern="1200" dirty="0" smtClean="0"/>
            <a:t>Se afecta a Actividad</a:t>
          </a:r>
          <a:endParaRPr lang="es-ES" sz="2000" b="1" kern="1200" dirty="0"/>
        </a:p>
      </dsp:txBody>
      <dsp:txXfrm>
        <a:off x="1136947" y="1821437"/>
        <a:ext cx="1668264" cy="1035823"/>
      </dsp:txXfrm>
    </dsp:sp>
    <dsp:sp modelId="{76E2FB25-5D0C-4B56-BC54-7E0465C27667}">
      <dsp:nvSpPr>
        <dsp:cNvPr id="0" name=""/>
        <dsp:cNvSpPr/>
      </dsp:nvSpPr>
      <dsp:spPr>
        <a:xfrm>
          <a:off x="912197" y="3210520"/>
          <a:ext cx="1732716" cy="110027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9060A85-21CA-4A75-8E35-3BF2BCEB1E01}">
      <dsp:nvSpPr>
        <dsp:cNvPr id="0" name=""/>
        <dsp:cNvSpPr/>
      </dsp:nvSpPr>
      <dsp:spPr>
        <a:xfrm>
          <a:off x="1104721" y="3393418"/>
          <a:ext cx="1732716" cy="110027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MX" sz="2000" b="1" kern="1200" dirty="0" smtClean="0"/>
            <a:t>Cadena de gasto 2.5.2.1</a:t>
          </a:r>
          <a:endParaRPr lang="es-ES" sz="2000" b="1" kern="1200" dirty="0"/>
        </a:p>
      </dsp:txBody>
      <dsp:txXfrm>
        <a:off x="1136947" y="3425644"/>
        <a:ext cx="1668264" cy="1035823"/>
      </dsp:txXfrm>
    </dsp:sp>
    <dsp:sp modelId="{E99D9A18-85AD-4ED3-A515-0FFCF97999AF}">
      <dsp:nvSpPr>
        <dsp:cNvPr id="0" name=""/>
        <dsp:cNvSpPr/>
      </dsp:nvSpPr>
      <dsp:spPr>
        <a:xfrm>
          <a:off x="3029962" y="2106"/>
          <a:ext cx="1732716" cy="110027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7361162-84C2-4E0C-A699-6AFAE04F1510}">
      <dsp:nvSpPr>
        <dsp:cNvPr id="0" name=""/>
        <dsp:cNvSpPr/>
      </dsp:nvSpPr>
      <dsp:spPr>
        <a:xfrm>
          <a:off x="3222486" y="185004"/>
          <a:ext cx="1732716" cy="1100275"/>
        </a:xfrm>
        <a:prstGeom prst="roundRect">
          <a:avLst>
            <a:gd name="adj" fmla="val 10000"/>
          </a:avLst>
        </a:prstGeom>
        <a:solidFill>
          <a:schemeClr val="bg2">
            <a:lumMod val="40000"/>
            <a:lumOff val="60000"/>
            <a:alpha val="9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MX" sz="2000" b="1" kern="1200" dirty="0" smtClean="0"/>
            <a:t>Para atender  gasto de capital</a:t>
          </a:r>
          <a:endParaRPr lang="es-ES" sz="2000" b="1" kern="1200" dirty="0"/>
        </a:p>
      </dsp:txBody>
      <dsp:txXfrm>
        <a:off x="3254712" y="217230"/>
        <a:ext cx="1668264" cy="1035823"/>
      </dsp:txXfrm>
    </dsp:sp>
    <dsp:sp modelId="{67DF03F0-C811-4712-B116-F866F3BE9DFD}">
      <dsp:nvSpPr>
        <dsp:cNvPr id="0" name=""/>
        <dsp:cNvSpPr/>
      </dsp:nvSpPr>
      <dsp:spPr>
        <a:xfrm>
          <a:off x="3029962" y="1606313"/>
          <a:ext cx="1732716" cy="110027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CD91F98-97EB-47A5-A847-3A7F8E365119}">
      <dsp:nvSpPr>
        <dsp:cNvPr id="0" name=""/>
        <dsp:cNvSpPr/>
      </dsp:nvSpPr>
      <dsp:spPr>
        <a:xfrm>
          <a:off x="3222486" y="1789211"/>
          <a:ext cx="1732716" cy="110027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MX" sz="2000" b="1" kern="1200" dirty="0" smtClean="0"/>
            <a:t>Se afecta a Actividad</a:t>
          </a:r>
          <a:endParaRPr lang="es-ES" sz="2000" b="1" kern="1200" dirty="0"/>
        </a:p>
      </dsp:txBody>
      <dsp:txXfrm>
        <a:off x="3254712" y="1821437"/>
        <a:ext cx="1668264" cy="1035823"/>
      </dsp:txXfrm>
    </dsp:sp>
    <dsp:sp modelId="{4D059B3F-E536-43D5-A41E-EB92768EFC8B}">
      <dsp:nvSpPr>
        <dsp:cNvPr id="0" name=""/>
        <dsp:cNvSpPr/>
      </dsp:nvSpPr>
      <dsp:spPr>
        <a:xfrm>
          <a:off x="3029962" y="3210520"/>
          <a:ext cx="1732716" cy="110027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2A3BBFE-1ED7-4DEC-85E7-843B5772CB42}">
      <dsp:nvSpPr>
        <dsp:cNvPr id="0" name=""/>
        <dsp:cNvSpPr/>
      </dsp:nvSpPr>
      <dsp:spPr>
        <a:xfrm>
          <a:off x="3222486" y="3393418"/>
          <a:ext cx="1732716" cy="110027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MX" sz="2000" b="1" kern="1200" dirty="0" smtClean="0"/>
            <a:t>Cadena de gasto 2.5.2.2</a:t>
          </a:r>
          <a:endParaRPr lang="es-ES" sz="2000" b="1" kern="1200" dirty="0"/>
        </a:p>
      </dsp:txBody>
      <dsp:txXfrm>
        <a:off x="3254712" y="3425644"/>
        <a:ext cx="1668264" cy="1035823"/>
      </dsp:txXfrm>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1"/>
            <a:ext cx="2946576" cy="493953"/>
          </a:xfrm>
          <a:prstGeom prst="rect">
            <a:avLst/>
          </a:prstGeom>
        </p:spPr>
        <p:txBody>
          <a:bodyPr vert="horz" lIns="91283" tIns="45642" rIns="91283" bIns="45642" rtlCol="0"/>
          <a:lstStyle>
            <a:lvl1pPr algn="l" fontAlgn="auto">
              <a:spcBef>
                <a:spcPts val="0"/>
              </a:spcBef>
              <a:spcAft>
                <a:spcPts val="0"/>
              </a:spcAft>
              <a:defRPr sz="1200">
                <a:latin typeface="+mn-lt"/>
              </a:defRPr>
            </a:lvl1pPr>
          </a:lstStyle>
          <a:p>
            <a:pPr>
              <a:defRPr/>
            </a:pPr>
            <a:endParaRPr lang="es-PE" dirty="0"/>
          </a:p>
        </p:txBody>
      </p:sp>
      <p:sp>
        <p:nvSpPr>
          <p:cNvPr id="3" name="2 Marcador de fecha"/>
          <p:cNvSpPr>
            <a:spLocks noGrp="1"/>
          </p:cNvSpPr>
          <p:nvPr>
            <p:ph type="dt" sz="quarter" idx="1"/>
          </p:nvPr>
        </p:nvSpPr>
        <p:spPr>
          <a:xfrm>
            <a:off x="3849484" y="1"/>
            <a:ext cx="2946575" cy="493953"/>
          </a:xfrm>
          <a:prstGeom prst="rect">
            <a:avLst/>
          </a:prstGeom>
        </p:spPr>
        <p:txBody>
          <a:bodyPr vert="horz" lIns="91283" tIns="45642" rIns="91283" bIns="45642" rtlCol="0"/>
          <a:lstStyle>
            <a:lvl1pPr algn="r" fontAlgn="auto">
              <a:spcBef>
                <a:spcPts val="0"/>
              </a:spcBef>
              <a:spcAft>
                <a:spcPts val="0"/>
              </a:spcAft>
              <a:defRPr sz="1200">
                <a:latin typeface="+mn-lt"/>
              </a:defRPr>
            </a:lvl1pPr>
          </a:lstStyle>
          <a:p>
            <a:pPr>
              <a:defRPr/>
            </a:pPr>
            <a:fld id="{C119A916-0FDF-445F-AC86-BFABBFE5D54B}" type="datetimeFigureOut">
              <a:rPr lang="es-PE"/>
              <a:pPr>
                <a:defRPr/>
              </a:pPr>
              <a:t>01/06/2015</a:t>
            </a:fld>
            <a:endParaRPr lang="es-PE" dirty="0"/>
          </a:p>
        </p:txBody>
      </p:sp>
      <p:sp>
        <p:nvSpPr>
          <p:cNvPr id="4" name="3 Marcador de pie de página"/>
          <p:cNvSpPr>
            <a:spLocks noGrp="1"/>
          </p:cNvSpPr>
          <p:nvPr>
            <p:ph type="ftr" sz="quarter" idx="2"/>
          </p:nvPr>
        </p:nvSpPr>
        <p:spPr>
          <a:xfrm>
            <a:off x="0" y="9378694"/>
            <a:ext cx="2946576" cy="493953"/>
          </a:xfrm>
          <a:prstGeom prst="rect">
            <a:avLst/>
          </a:prstGeom>
        </p:spPr>
        <p:txBody>
          <a:bodyPr vert="horz" lIns="91283" tIns="45642" rIns="91283" bIns="45642" rtlCol="0" anchor="b"/>
          <a:lstStyle>
            <a:lvl1pPr algn="l" fontAlgn="auto">
              <a:spcBef>
                <a:spcPts val="0"/>
              </a:spcBef>
              <a:spcAft>
                <a:spcPts val="0"/>
              </a:spcAft>
              <a:defRPr sz="1200">
                <a:latin typeface="+mn-lt"/>
              </a:defRPr>
            </a:lvl1pPr>
          </a:lstStyle>
          <a:p>
            <a:pPr>
              <a:defRPr/>
            </a:pPr>
            <a:r>
              <a:rPr lang="es-PE" dirty="0" smtClean="0"/>
              <a:t>MEF-DGPP</a:t>
            </a:r>
            <a:endParaRPr lang="es-PE" dirty="0"/>
          </a:p>
        </p:txBody>
      </p:sp>
      <p:sp>
        <p:nvSpPr>
          <p:cNvPr id="5" name="4 Marcador de número de diapositiva"/>
          <p:cNvSpPr>
            <a:spLocks noGrp="1"/>
          </p:cNvSpPr>
          <p:nvPr>
            <p:ph type="sldNum" sz="quarter" idx="3"/>
          </p:nvPr>
        </p:nvSpPr>
        <p:spPr>
          <a:xfrm>
            <a:off x="3849484" y="9378694"/>
            <a:ext cx="2946575" cy="493953"/>
          </a:xfrm>
          <a:prstGeom prst="rect">
            <a:avLst/>
          </a:prstGeom>
        </p:spPr>
        <p:txBody>
          <a:bodyPr vert="horz" lIns="91283" tIns="45642" rIns="91283" bIns="45642" rtlCol="0" anchor="b"/>
          <a:lstStyle>
            <a:lvl1pPr algn="r" fontAlgn="auto">
              <a:spcBef>
                <a:spcPts val="0"/>
              </a:spcBef>
              <a:spcAft>
                <a:spcPts val="0"/>
              </a:spcAft>
              <a:defRPr sz="1200">
                <a:latin typeface="+mn-lt"/>
              </a:defRPr>
            </a:lvl1pPr>
          </a:lstStyle>
          <a:p>
            <a:pPr>
              <a:defRPr/>
            </a:pPr>
            <a:fld id="{3576C2D2-8551-4A9D-99F8-D48F129D78DD}" type="slidenum">
              <a:rPr lang="es-PE"/>
              <a:pPr>
                <a:defRPr/>
              </a:pPr>
              <a:t>‹Nº›</a:t>
            </a:fld>
            <a:endParaRPr lang="es-PE" dirty="0"/>
          </a:p>
        </p:txBody>
      </p:sp>
    </p:spTree>
    <p:extLst>
      <p:ext uri="{BB962C8B-B14F-4D97-AF65-F5344CB8AC3E}">
        <p14:creationId xmlns:p14="http://schemas.microsoft.com/office/powerpoint/2010/main" val="2785332560"/>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1"/>
            <a:ext cx="2946576" cy="493953"/>
          </a:xfrm>
          <a:prstGeom prst="rect">
            <a:avLst/>
          </a:prstGeom>
        </p:spPr>
        <p:txBody>
          <a:bodyPr vert="horz" lIns="91283" tIns="45642" rIns="91283" bIns="45642" rtlCol="0"/>
          <a:lstStyle>
            <a:lvl1pPr algn="l" fontAlgn="auto">
              <a:spcBef>
                <a:spcPts val="0"/>
              </a:spcBef>
              <a:spcAft>
                <a:spcPts val="0"/>
              </a:spcAft>
              <a:defRPr sz="1200">
                <a:latin typeface="+mn-lt"/>
              </a:defRPr>
            </a:lvl1pPr>
          </a:lstStyle>
          <a:p>
            <a:pPr>
              <a:defRPr/>
            </a:pPr>
            <a:endParaRPr lang="es-PE" dirty="0"/>
          </a:p>
        </p:txBody>
      </p:sp>
      <p:sp>
        <p:nvSpPr>
          <p:cNvPr id="3" name="2 Marcador de fecha"/>
          <p:cNvSpPr>
            <a:spLocks noGrp="1"/>
          </p:cNvSpPr>
          <p:nvPr>
            <p:ph type="dt" idx="1"/>
          </p:nvPr>
        </p:nvSpPr>
        <p:spPr>
          <a:xfrm>
            <a:off x="3849484" y="1"/>
            <a:ext cx="2946575" cy="493953"/>
          </a:xfrm>
          <a:prstGeom prst="rect">
            <a:avLst/>
          </a:prstGeom>
        </p:spPr>
        <p:txBody>
          <a:bodyPr vert="horz" lIns="91283" tIns="45642" rIns="91283" bIns="45642" rtlCol="0"/>
          <a:lstStyle>
            <a:lvl1pPr algn="r" fontAlgn="auto">
              <a:spcBef>
                <a:spcPts val="0"/>
              </a:spcBef>
              <a:spcAft>
                <a:spcPts val="0"/>
              </a:spcAft>
              <a:defRPr sz="1200">
                <a:latin typeface="+mn-lt"/>
              </a:defRPr>
            </a:lvl1pPr>
          </a:lstStyle>
          <a:p>
            <a:pPr>
              <a:defRPr/>
            </a:pPr>
            <a:fld id="{C0169832-29D9-4E58-B058-6D4163DD03C0}" type="datetimeFigureOut">
              <a:rPr lang="es-PE"/>
              <a:pPr>
                <a:defRPr/>
              </a:pPr>
              <a:t>01/06/2015</a:t>
            </a:fld>
            <a:endParaRPr lang="es-PE" dirty="0"/>
          </a:p>
        </p:txBody>
      </p:sp>
      <p:sp>
        <p:nvSpPr>
          <p:cNvPr id="4" name="3 Marcador de imagen de diapositiva"/>
          <p:cNvSpPr>
            <a:spLocks noGrp="1" noRot="1" noChangeAspect="1"/>
          </p:cNvSpPr>
          <p:nvPr>
            <p:ph type="sldImg" idx="2"/>
          </p:nvPr>
        </p:nvSpPr>
        <p:spPr>
          <a:xfrm>
            <a:off x="930275" y="741363"/>
            <a:ext cx="4937125" cy="3703637"/>
          </a:xfrm>
          <a:prstGeom prst="rect">
            <a:avLst/>
          </a:prstGeom>
          <a:noFill/>
          <a:ln w="12700">
            <a:solidFill>
              <a:prstClr val="black"/>
            </a:solidFill>
          </a:ln>
        </p:spPr>
        <p:txBody>
          <a:bodyPr vert="horz" lIns="91283" tIns="45642" rIns="91283" bIns="45642" rtlCol="0" anchor="ctr"/>
          <a:lstStyle/>
          <a:p>
            <a:pPr lvl="0"/>
            <a:endParaRPr lang="es-PE" noProof="0" dirty="0"/>
          </a:p>
        </p:txBody>
      </p:sp>
      <p:sp>
        <p:nvSpPr>
          <p:cNvPr id="5" name="4 Marcador de notas"/>
          <p:cNvSpPr>
            <a:spLocks noGrp="1"/>
          </p:cNvSpPr>
          <p:nvPr>
            <p:ph type="body" sz="quarter" idx="3"/>
          </p:nvPr>
        </p:nvSpPr>
        <p:spPr>
          <a:xfrm>
            <a:off x="679606" y="4690952"/>
            <a:ext cx="5438464" cy="4443973"/>
          </a:xfrm>
          <a:prstGeom prst="rect">
            <a:avLst/>
          </a:prstGeom>
        </p:spPr>
        <p:txBody>
          <a:bodyPr vert="horz" lIns="91283" tIns="45642" rIns="91283" bIns="45642"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s-PE" noProof="0"/>
          </a:p>
        </p:txBody>
      </p:sp>
      <p:sp>
        <p:nvSpPr>
          <p:cNvPr id="6" name="5 Marcador de pie de página"/>
          <p:cNvSpPr>
            <a:spLocks noGrp="1"/>
          </p:cNvSpPr>
          <p:nvPr>
            <p:ph type="ftr" sz="quarter" idx="4"/>
          </p:nvPr>
        </p:nvSpPr>
        <p:spPr>
          <a:xfrm>
            <a:off x="0" y="9378694"/>
            <a:ext cx="2946576" cy="493953"/>
          </a:xfrm>
          <a:prstGeom prst="rect">
            <a:avLst/>
          </a:prstGeom>
        </p:spPr>
        <p:txBody>
          <a:bodyPr vert="horz" lIns="91283" tIns="45642" rIns="91283" bIns="45642" rtlCol="0" anchor="b"/>
          <a:lstStyle>
            <a:lvl1pPr algn="l" fontAlgn="auto">
              <a:spcBef>
                <a:spcPts val="0"/>
              </a:spcBef>
              <a:spcAft>
                <a:spcPts val="0"/>
              </a:spcAft>
              <a:defRPr sz="1200">
                <a:latin typeface="+mn-lt"/>
              </a:defRPr>
            </a:lvl1pPr>
          </a:lstStyle>
          <a:p>
            <a:pPr>
              <a:defRPr/>
            </a:pPr>
            <a:r>
              <a:rPr lang="es-PE" dirty="0" smtClean="0"/>
              <a:t>MEF-DGPP</a:t>
            </a:r>
            <a:endParaRPr lang="es-PE" dirty="0"/>
          </a:p>
        </p:txBody>
      </p:sp>
      <p:sp>
        <p:nvSpPr>
          <p:cNvPr id="7" name="6 Marcador de número de diapositiva"/>
          <p:cNvSpPr>
            <a:spLocks noGrp="1"/>
          </p:cNvSpPr>
          <p:nvPr>
            <p:ph type="sldNum" sz="quarter" idx="5"/>
          </p:nvPr>
        </p:nvSpPr>
        <p:spPr>
          <a:xfrm>
            <a:off x="3849484" y="9378694"/>
            <a:ext cx="2946575" cy="493953"/>
          </a:xfrm>
          <a:prstGeom prst="rect">
            <a:avLst/>
          </a:prstGeom>
        </p:spPr>
        <p:txBody>
          <a:bodyPr vert="horz" lIns="91283" tIns="45642" rIns="91283" bIns="45642" rtlCol="0" anchor="b"/>
          <a:lstStyle>
            <a:lvl1pPr algn="r" fontAlgn="auto">
              <a:spcBef>
                <a:spcPts val="0"/>
              </a:spcBef>
              <a:spcAft>
                <a:spcPts val="0"/>
              </a:spcAft>
              <a:defRPr sz="1200">
                <a:latin typeface="+mn-lt"/>
              </a:defRPr>
            </a:lvl1pPr>
          </a:lstStyle>
          <a:p>
            <a:pPr>
              <a:defRPr/>
            </a:pPr>
            <a:fld id="{1D1AE8CC-BF75-440A-A236-3DF14D076A4B}" type="slidenum">
              <a:rPr lang="es-PE"/>
              <a:pPr>
                <a:defRPr/>
              </a:pPr>
              <a:t>‹Nº›</a:t>
            </a:fld>
            <a:endParaRPr lang="es-PE" dirty="0"/>
          </a:p>
        </p:txBody>
      </p:sp>
    </p:spTree>
    <p:extLst>
      <p:ext uri="{BB962C8B-B14F-4D97-AF65-F5344CB8AC3E}">
        <p14:creationId xmlns:p14="http://schemas.microsoft.com/office/powerpoint/2010/main" val="1264785488"/>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pPr>
              <a:defRPr/>
            </a:pPr>
            <a:fld id="{1D1AE8CC-BF75-440A-A236-3DF14D076A4B}" type="slidenum">
              <a:rPr lang="es-PE" smtClean="0"/>
              <a:pPr>
                <a:defRPr/>
              </a:pPr>
              <a:t>1</a:t>
            </a:fld>
            <a:endParaRPr lang="es-PE" dirty="0"/>
          </a:p>
        </p:txBody>
      </p:sp>
      <p:sp>
        <p:nvSpPr>
          <p:cNvPr id="5" name="4 Marcador de pie de página"/>
          <p:cNvSpPr>
            <a:spLocks noGrp="1"/>
          </p:cNvSpPr>
          <p:nvPr>
            <p:ph type="ftr" sz="quarter" idx="11"/>
          </p:nvPr>
        </p:nvSpPr>
        <p:spPr/>
        <p:txBody>
          <a:bodyPr/>
          <a:lstStyle/>
          <a:p>
            <a:pPr>
              <a:defRPr/>
            </a:pPr>
            <a:r>
              <a:rPr lang="es-PE" dirty="0" smtClean="0"/>
              <a:t>MEF-DGPP</a:t>
            </a:r>
            <a:endParaRPr lang="es-PE" dirty="0"/>
          </a:p>
        </p:txBody>
      </p:sp>
    </p:spTree>
    <p:extLst>
      <p:ext uri="{BB962C8B-B14F-4D97-AF65-F5344CB8AC3E}">
        <p14:creationId xmlns:p14="http://schemas.microsoft.com/office/powerpoint/2010/main" val="24746617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PE"/>
          </a:p>
        </p:txBody>
      </p:sp>
      <p:sp>
        <p:nvSpPr>
          <p:cNvPr id="4" name="Marcador de pie de página 3"/>
          <p:cNvSpPr>
            <a:spLocks noGrp="1"/>
          </p:cNvSpPr>
          <p:nvPr>
            <p:ph type="ftr" sz="quarter" idx="10"/>
          </p:nvPr>
        </p:nvSpPr>
        <p:spPr/>
        <p:txBody>
          <a:bodyPr/>
          <a:lstStyle/>
          <a:p>
            <a:pPr>
              <a:defRPr/>
            </a:pPr>
            <a:r>
              <a:rPr lang="es-PE" smtClean="0"/>
              <a:t>MEF-DGPP</a:t>
            </a:r>
            <a:endParaRPr lang="es-PE" dirty="0"/>
          </a:p>
        </p:txBody>
      </p:sp>
      <p:sp>
        <p:nvSpPr>
          <p:cNvPr id="5" name="Marcador de número de diapositiva 4"/>
          <p:cNvSpPr>
            <a:spLocks noGrp="1"/>
          </p:cNvSpPr>
          <p:nvPr>
            <p:ph type="sldNum" sz="quarter" idx="11"/>
          </p:nvPr>
        </p:nvSpPr>
        <p:spPr/>
        <p:txBody>
          <a:bodyPr/>
          <a:lstStyle/>
          <a:p>
            <a:pPr>
              <a:defRPr/>
            </a:pPr>
            <a:fld id="{1D1AE8CC-BF75-440A-A236-3DF14D076A4B}" type="slidenum">
              <a:rPr lang="es-PE" smtClean="0"/>
              <a:pPr>
                <a:defRPr/>
              </a:pPr>
              <a:t>10</a:t>
            </a:fld>
            <a:endParaRPr lang="es-PE" dirty="0"/>
          </a:p>
        </p:txBody>
      </p:sp>
    </p:spTree>
    <p:extLst>
      <p:ext uri="{BB962C8B-B14F-4D97-AF65-F5344CB8AC3E}">
        <p14:creationId xmlns:p14="http://schemas.microsoft.com/office/powerpoint/2010/main" val="40544008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PE"/>
          </a:p>
        </p:txBody>
      </p:sp>
      <p:sp>
        <p:nvSpPr>
          <p:cNvPr id="4" name="Marcador de pie de página 3"/>
          <p:cNvSpPr>
            <a:spLocks noGrp="1"/>
          </p:cNvSpPr>
          <p:nvPr>
            <p:ph type="ftr" sz="quarter" idx="10"/>
          </p:nvPr>
        </p:nvSpPr>
        <p:spPr/>
        <p:txBody>
          <a:bodyPr/>
          <a:lstStyle/>
          <a:p>
            <a:pPr>
              <a:defRPr/>
            </a:pPr>
            <a:r>
              <a:rPr lang="es-PE" smtClean="0"/>
              <a:t>MEF-DGPP</a:t>
            </a:r>
            <a:endParaRPr lang="es-PE" dirty="0"/>
          </a:p>
        </p:txBody>
      </p:sp>
      <p:sp>
        <p:nvSpPr>
          <p:cNvPr id="5" name="Marcador de número de diapositiva 4"/>
          <p:cNvSpPr>
            <a:spLocks noGrp="1"/>
          </p:cNvSpPr>
          <p:nvPr>
            <p:ph type="sldNum" sz="quarter" idx="11"/>
          </p:nvPr>
        </p:nvSpPr>
        <p:spPr/>
        <p:txBody>
          <a:bodyPr/>
          <a:lstStyle/>
          <a:p>
            <a:pPr>
              <a:defRPr/>
            </a:pPr>
            <a:fld id="{1D1AE8CC-BF75-440A-A236-3DF14D076A4B}" type="slidenum">
              <a:rPr lang="es-PE" smtClean="0"/>
              <a:pPr>
                <a:defRPr/>
              </a:pPr>
              <a:t>11</a:t>
            </a:fld>
            <a:endParaRPr lang="es-PE" dirty="0"/>
          </a:p>
        </p:txBody>
      </p:sp>
    </p:spTree>
    <p:extLst>
      <p:ext uri="{BB962C8B-B14F-4D97-AF65-F5344CB8AC3E}">
        <p14:creationId xmlns:p14="http://schemas.microsoft.com/office/powerpoint/2010/main" val="13256952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PE"/>
          </a:p>
        </p:txBody>
      </p:sp>
      <p:sp>
        <p:nvSpPr>
          <p:cNvPr id="4" name="Marcador de pie de página 3"/>
          <p:cNvSpPr>
            <a:spLocks noGrp="1"/>
          </p:cNvSpPr>
          <p:nvPr>
            <p:ph type="ftr" sz="quarter" idx="10"/>
          </p:nvPr>
        </p:nvSpPr>
        <p:spPr/>
        <p:txBody>
          <a:bodyPr/>
          <a:lstStyle/>
          <a:p>
            <a:pPr>
              <a:defRPr/>
            </a:pPr>
            <a:r>
              <a:rPr lang="es-PE" smtClean="0"/>
              <a:t>MEF-DGPP</a:t>
            </a:r>
            <a:endParaRPr lang="es-PE" dirty="0"/>
          </a:p>
        </p:txBody>
      </p:sp>
      <p:sp>
        <p:nvSpPr>
          <p:cNvPr id="5" name="Marcador de número de diapositiva 4"/>
          <p:cNvSpPr>
            <a:spLocks noGrp="1"/>
          </p:cNvSpPr>
          <p:nvPr>
            <p:ph type="sldNum" sz="quarter" idx="11"/>
          </p:nvPr>
        </p:nvSpPr>
        <p:spPr/>
        <p:txBody>
          <a:bodyPr/>
          <a:lstStyle/>
          <a:p>
            <a:pPr>
              <a:defRPr/>
            </a:pPr>
            <a:fld id="{1D1AE8CC-BF75-440A-A236-3DF14D076A4B}" type="slidenum">
              <a:rPr lang="es-PE" smtClean="0"/>
              <a:pPr>
                <a:defRPr/>
              </a:pPr>
              <a:t>12</a:t>
            </a:fld>
            <a:endParaRPr lang="es-PE" dirty="0"/>
          </a:p>
        </p:txBody>
      </p:sp>
    </p:spTree>
    <p:extLst>
      <p:ext uri="{BB962C8B-B14F-4D97-AF65-F5344CB8AC3E}">
        <p14:creationId xmlns:p14="http://schemas.microsoft.com/office/powerpoint/2010/main" val="9485615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28675"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E" dirty="0" smtClean="0"/>
          </a:p>
        </p:txBody>
      </p:sp>
      <p:sp>
        <p:nvSpPr>
          <p:cNvPr id="28676"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F4FC0F2-3EEE-4F79-A109-57426927B005}" type="slidenum">
              <a:rPr lang="es-ES" smtClean="0"/>
              <a:pPr/>
              <a:t>13</a:t>
            </a:fld>
            <a:endParaRPr lang="es-ES" dirty="0" smtClean="0"/>
          </a:p>
        </p:txBody>
      </p:sp>
      <p:sp>
        <p:nvSpPr>
          <p:cNvPr id="5" name="4 Marcador de pie de página"/>
          <p:cNvSpPr>
            <a:spLocks noGrp="1"/>
          </p:cNvSpPr>
          <p:nvPr>
            <p:ph type="ftr" sz="quarter" idx="10"/>
          </p:nvPr>
        </p:nvSpPr>
        <p:spPr/>
        <p:txBody>
          <a:bodyPr/>
          <a:lstStyle/>
          <a:p>
            <a:pPr>
              <a:defRPr/>
            </a:pPr>
            <a:r>
              <a:rPr lang="es-PE" dirty="0" smtClean="0"/>
              <a:t>MEF-DGPP</a:t>
            </a:r>
            <a:endParaRPr lang="es-PE" dirty="0"/>
          </a:p>
        </p:txBody>
      </p:sp>
    </p:spTree>
    <p:extLst>
      <p:ext uri="{BB962C8B-B14F-4D97-AF65-F5344CB8AC3E}">
        <p14:creationId xmlns:p14="http://schemas.microsoft.com/office/powerpoint/2010/main" val="37571374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28675"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E" dirty="0" smtClean="0"/>
          </a:p>
        </p:txBody>
      </p:sp>
      <p:sp>
        <p:nvSpPr>
          <p:cNvPr id="28676"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F4FC0F2-3EEE-4F79-A109-57426927B005}" type="slidenum">
              <a:rPr lang="es-ES" smtClean="0"/>
              <a:pPr/>
              <a:t>14</a:t>
            </a:fld>
            <a:endParaRPr lang="es-ES" dirty="0" smtClean="0"/>
          </a:p>
        </p:txBody>
      </p:sp>
      <p:sp>
        <p:nvSpPr>
          <p:cNvPr id="5" name="4 Marcador de pie de página"/>
          <p:cNvSpPr>
            <a:spLocks noGrp="1"/>
          </p:cNvSpPr>
          <p:nvPr>
            <p:ph type="ftr" sz="quarter" idx="10"/>
          </p:nvPr>
        </p:nvSpPr>
        <p:spPr/>
        <p:txBody>
          <a:bodyPr/>
          <a:lstStyle/>
          <a:p>
            <a:pPr>
              <a:defRPr/>
            </a:pPr>
            <a:r>
              <a:rPr lang="es-PE" dirty="0" smtClean="0"/>
              <a:t>MEF-DGPP</a:t>
            </a:r>
            <a:endParaRPr lang="es-PE" dirty="0"/>
          </a:p>
        </p:txBody>
      </p:sp>
    </p:spTree>
    <p:extLst>
      <p:ext uri="{BB962C8B-B14F-4D97-AF65-F5344CB8AC3E}">
        <p14:creationId xmlns:p14="http://schemas.microsoft.com/office/powerpoint/2010/main" val="18412235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28675"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E" dirty="0" smtClean="0"/>
          </a:p>
        </p:txBody>
      </p:sp>
      <p:sp>
        <p:nvSpPr>
          <p:cNvPr id="28676"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F4FC0F2-3EEE-4F79-A109-57426927B005}" type="slidenum">
              <a:rPr lang="es-ES" smtClean="0"/>
              <a:pPr/>
              <a:t>15</a:t>
            </a:fld>
            <a:endParaRPr lang="es-ES" dirty="0" smtClean="0"/>
          </a:p>
        </p:txBody>
      </p:sp>
      <p:sp>
        <p:nvSpPr>
          <p:cNvPr id="5" name="4 Marcador de pie de página"/>
          <p:cNvSpPr>
            <a:spLocks noGrp="1"/>
          </p:cNvSpPr>
          <p:nvPr>
            <p:ph type="ftr" sz="quarter" idx="10"/>
          </p:nvPr>
        </p:nvSpPr>
        <p:spPr/>
        <p:txBody>
          <a:bodyPr/>
          <a:lstStyle/>
          <a:p>
            <a:pPr>
              <a:defRPr/>
            </a:pPr>
            <a:r>
              <a:rPr lang="es-PE" dirty="0" smtClean="0"/>
              <a:t>MEF-DGPP</a:t>
            </a:r>
            <a:endParaRPr lang="es-PE" dirty="0"/>
          </a:p>
        </p:txBody>
      </p:sp>
    </p:spTree>
    <p:extLst>
      <p:ext uri="{BB962C8B-B14F-4D97-AF65-F5344CB8AC3E}">
        <p14:creationId xmlns:p14="http://schemas.microsoft.com/office/powerpoint/2010/main" val="26223497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28675"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E" dirty="0" smtClean="0"/>
          </a:p>
        </p:txBody>
      </p:sp>
      <p:sp>
        <p:nvSpPr>
          <p:cNvPr id="28676"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F4FC0F2-3EEE-4F79-A109-57426927B005}" type="slidenum">
              <a:rPr lang="es-ES" smtClean="0"/>
              <a:pPr/>
              <a:t>16</a:t>
            </a:fld>
            <a:endParaRPr lang="es-ES" dirty="0" smtClean="0"/>
          </a:p>
        </p:txBody>
      </p:sp>
      <p:sp>
        <p:nvSpPr>
          <p:cNvPr id="5" name="4 Marcador de pie de página"/>
          <p:cNvSpPr>
            <a:spLocks noGrp="1"/>
          </p:cNvSpPr>
          <p:nvPr>
            <p:ph type="ftr" sz="quarter" idx="10"/>
          </p:nvPr>
        </p:nvSpPr>
        <p:spPr/>
        <p:txBody>
          <a:bodyPr/>
          <a:lstStyle/>
          <a:p>
            <a:pPr>
              <a:defRPr/>
            </a:pPr>
            <a:r>
              <a:rPr lang="es-PE" dirty="0" smtClean="0"/>
              <a:t>MEF-DGPP</a:t>
            </a:r>
            <a:endParaRPr lang="es-PE" dirty="0"/>
          </a:p>
        </p:txBody>
      </p:sp>
    </p:spTree>
    <p:extLst>
      <p:ext uri="{BB962C8B-B14F-4D97-AF65-F5344CB8AC3E}">
        <p14:creationId xmlns:p14="http://schemas.microsoft.com/office/powerpoint/2010/main" val="20227054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28675"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E" dirty="0" smtClean="0"/>
          </a:p>
        </p:txBody>
      </p:sp>
      <p:sp>
        <p:nvSpPr>
          <p:cNvPr id="28676"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F4FC0F2-3EEE-4F79-A109-57426927B005}" type="slidenum">
              <a:rPr lang="es-ES" smtClean="0"/>
              <a:pPr/>
              <a:t>17</a:t>
            </a:fld>
            <a:endParaRPr lang="es-ES" dirty="0" smtClean="0"/>
          </a:p>
        </p:txBody>
      </p:sp>
      <p:sp>
        <p:nvSpPr>
          <p:cNvPr id="5" name="4 Marcador de pie de página"/>
          <p:cNvSpPr>
            <a:spLocks noGrp="1"/>
          </p:cNvSpPr>
          <p:nvPr>
            <p:ph type="ftr" sz="quarter" idx="10"/>
          </p:nvPr>
        </p:nvSpPr>
        <p:spPr/>
        <p:txBody>
          <a:bodyPr/>
          <a:lstStyle/>
          <a:p>
            <a:pPr>
              <a:defRPr/>
            </a:pPr>
            <a:r>
              <a:rPr lang="es-PE" dirty="0" smtClean="0"/>
              <a:t>MEF-DGPP</a:t>
            </a:r>
            <a:endParaRPr lang="es-PE" dirty="0"/>
          </a:p>
        </p:txBody>
      </p:sp>
    </p:spTree>
    <p:extLst>
      <p:ext uri="{BB962C8B-B14F-4D97-AF65-F5344CB8AC3E}">
        <p14:creationId xmlns:p14="http://schemas.microsoft.com/office/powerpoint/2010/main" val="7090805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28675"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E" dirty="0" smtClean="0"/>
          </a:p>
        </p:txBody>
      </p:sp>
      <p:sp>
        <p:nvSpPr>
          <p:cNvPr id="28676"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F4FC0F2-3EEE-4F79-A109-57426927B005}" type="slidenum">
              <a:rPr lang="es-ES" smtClean="0"/>
              <a:pPr/>
              <a:t>18</a:t>
            </a:fld>
            <a:endParaRPr lang="es-ES" dirty="0" smtClean="0"/>
          </a:p>
        </p:txBody>
      </p:sp>
      <p:sp>
        <p:nvSpPr>
          <p:cNvPr id="5" name="4 Marcador de pie de página"/>
          <p:cNvSpPr>
            <a:spLocks noGrp="1"/>
          </p:cNvSpPr>
          <p:nvPr>
            <p:ph type="ftr" sz="quarter" idx="10"/>
          </p:nvPr>
        </p:nvSpPr>
        <p:spPr/>
        <p:txBody>
          <a:bodyPr/>
          <a:lstStyle/>
          <a:p>
            <a:pPr>
              <a:defRPr/>
            </a:pPr>
            <a:r>
              <a:rPr lang="es-PE" dirty="0" smtClean="0"/>
              <a:t>MEF-DGPP</a:t>
            </a:r>
            <a:endParaRPr lang="es-PE" dirty="0"/>
          </a:p>
        </p:txBody>
      </p:sp>
    </p:spTree>
    <p:extLst>
      <p:ext uri="{BB962C8B-B14F-4D97-AF65-F5344CB8AC3E}">
        <p14:creationId xmlns:p14="http://schemas.microsoft.com/office/powerpoint/2010/main" val="37840018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28675"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E" dirty="0" smtClean="0"/>
          </a:p>
        </p:txBody>
      </p:sp>
      <p:sp>
        <p:nvSpPr>
          <p:cNvPr id="28676"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F4FC0F2-3EEE-4F79-A109-57426927B005}" type="slidenum">
              <a:rPr lang="es-ES" smtClean="0"/>
              <a:pPr/>
              <a:t>19</a:t>
            </a:fld>
            <a:endParaRPr lang="es-ES" dirty="0" smtClean="0"/>
          </a:p>
        </p:txBody>
      </p:sp>
      <p:sp>
        <p:nvSpPr>
          <p:cNvPr id="5" name="4 Marcador de pie de página"/>
          <p:cNvSpPr>
            <a:spLocks noGrp="1"/>
          </p:cNvSpPr>
          <p:nvPr>
            <p:ph type="ftr" sz="quarter" idx="10"/>
          </p:nvPr>
        </p:nvSpPr>
        <p:spPr/>
        <p:txBody>
          <a:bodyPr/>
          <a:lstStyle/>
          <a:p>
            <a:pPr>
              <a:defRPr/>
            </a:pPr>
            <a:r>
              <a:rPr lang="es-PE" dirty="0" smtClean="0"/>
              <a:t>MEF-DGPP</a:t>
            </a:r>
            <a:endParaRPr lang="es-PE" dirty="0"/>
          </a:p>
        </p:txBody>
      </p:sp>
    </p:spTree>
    <p:extLst>
      <p:ext uri="{BB962C8B-B14F-4D97-AF65-F5344CB8AC3E}">
        <p14:creationId xmlns:p14="http://schemas.microsoft.com/office/powerpoint/2010/main" val="30886352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PE"/>
          </a:p>
        </p:txBody>
      </p:sp>
      <p:sp>
        <p:nvSpPr>
          <p:cNvPr id="4" name="Marcador de pie de página 3"/>
          <p:cNvSpPr>
            <a:spLocks noGrp="1"/>
          </p:cNvSpPr>
          <p:nvPr>
            <p:ph type="ftr" sz="quarter" idx="10"/>
          </p:nvPr>
        </p:nvSpPr>
        <p:spPr/>
        <p:txBody>
          <a:bodyPr/>
          <a:lstStyle/>
          <a:p>
            <a:pPr>
              <a:defRPr/>
            </a:pPr>
            <a:r>
              <a:rPr lang="es-PE" smtClean="0"/>
              <a:t>MEF-DGPP</a:t>
            </a:r>
            <a:endParaRPr lang="es-PE" dirty="0"/>
          </a:p>
        </p:txBody>
      </p:sp>
      <p:sp>
        <p:nvSpPr>
          <p:cNvPr id="5" name="Marcador de número de diapositiva 4"/>
          <p:cNvSpPr>
            <a:spLocks noGrp="1"/>
          </p:cNvSpPr>
          <p:nvPr>
            <p:ph type="sldNum" sz="quarter" idx="11"/>
          </p:nvPr>
        </p:nvSpPr>
        <p:spPr/>
        <p:txBody>
          <a:bodyPr/>
          <a:lstStyle/>
          <a:p>
            <a:pPr>
              <a:defRPr/>
            </a:pPr>
            <a:fld id="{1D1AE8CC-BF75-440A-A236-3DF14D076A4B}" type="slidenum">
              <a:rPr lang="es-PE" smtClean="0"/>
              <a:pPr>
                <a:defRPr/>
              </a:pPr>
              <a:t>2</a:t>
            </a:fld>
            <a:endParaRPr lang="es-PE" dirty="0"/>
          </a:p>
        </p:txBody>
      </p:sp>
    </p:spTree>
    <p:extLst>
      <p:ext uri="{BB962C8B-B14F-4D97-AF65-F5344CB8AC3E}">
        <p14:creationId xmlns:p14="http://schemas.microsoft.com/office/powerpoint/2010/main" val="175965170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28675"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E" dirty="0" smtClean="0"/>
          </a:p>
        </p:txBody>
      </p:sp>
      <p:sp>
        <p:nvSpPr>
          <p:cNvPr id="28676"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F4FC0F2-3EEE-4F79-A109-57426927B005}" type="slidenum">
              <a:rPr lang="es-ES" smtClean="0"/>
              <a:pPr/>
              <a:t>20</a:t>
            </a:fld>
            <a:endParaRPr lang="es-ES" dirty="0" smtClean="0"/>
          </a:p>
        </p:txBody>
      </p:sp>
      <p:sp>
        <p:nvSpPr>
          <p:cNvPr id="5" name="4 Marcador de pie de página"/>
          <p:cNvSpPr>
            <a:spLocks noGrp="1"/>
          </p:cNvSpPr>
          <p:nvPr>
            <p:ph type="ftr" sz="quarter" idx="10"/>
          </p:nvPr>
        </p:nvSpPr>
        <p:spPr/>
        <p:txBody>
          <a:bodyPr/>
          <a:lstStyle/>
          <a:p>
            <a:pPr>
              <a:defRPr/>
            </a:pPr>
            <a:r>
              <a:rPr lang="es-PE" dirty="0" smtClean="0"/>
              <a:t>MEF-DGPP</a:t>
            </a:r>
            <a:endParaRPr lang="es-PE" dirty="0"/>
          </a:p>
        </p:txBody>
      </p:sp>
    </p:spTree>
    <p:extLst>
      <p:ext uri="{BB962C8B-B14F-4D97-AF65-F5344CB8AC3E}">
        <p14:creationId xmlns:p14="http://schemas.microsoft.com/office/powerpoint/2010/main" val="229095687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28675"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E" dirty="0" smtClean="0"/>
          </a:p>
        </p:txBody>
      </p:sp>
      <p:sp>
        <p:nvSpPr>
          <p:cNvPr id="28676"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F4FC0F2-3EEE-4F79-A109-57426927B005}" type="slidenum">
              <a:rPr lang="es-ES" smtClean="0"/>
              <a:pPr/>
              <a:t>21</a:t>
            </a:fld>
            <a:endParaRPr lang="es-ES" dirty="0" smtClean="0"/>
          </a:p>
        </p:txBody>
      </p:sp>
      <p:sp>
        <p:nvSpPr>
          <p:cNvPr id="5" name="4 Marcador de pie de página"/>
          <p:cNvSpPr>
            <a:spLocks noGrp="1"/>
          </p:cNvSpPr>
          <p:nvPr>
            <p:ph type="ftr" sz="quarter" idx="10"/>
          </p:nvPr>
        </p:nvSpPr>
        <p:spPr/>
        <p:txBody>
          <a:bodyPr/>
          <a:lstStyle/>
          <a:p>
            <a:pPr>
              <a:defRPr/>
            </a:pPr>
            <a:r>
              <a:rPr lang="es-PE" dirty="0" smtClean="0"/>
              <a:t>MEF-DGPP</a:t>
            </a:r>
            <a:endParaRPr lang="es-PE" dirty="0"/>
          </a:p>
        </p:txBody>
      </p:sp>
    </p:spTree>
    <p:extLst>
      <p:ext uri="{BB962C8B-B14F-4D97-AF65-F5344CB8AC3E}">
        <p14:creationId xmlns:p14="http://schemas.microsoft.com/office/powerpoint/2010/main" val="131907782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28675"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E" dirty="0" smtClean="0"/>
          </a:p>
        </p:txBody>
      </p:sp>
      <p:sp>
        <p:nvSpPr>
          <p:cNvPr id="28676"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F4FC0F2-3EEE-4F79-A109-57426927B005}" type="slidenum">
              <a:rPr lang="es-ES" smtClean="0"/>
              <a:pPr/>
              <a:t>22</a:t>
            </a:fld>
            <a:endParaRPr lang="es-ES" dirty="0" smtClean="0"/>
          </a:p>
        </p:txBody>
      </p:sp>
      <p:sp>
        <p:nvSpPr>
          <p:cNvPr id="5" name="4 Marcador de pie de página"/>
          <p:cNvSpPr>
            <a:spLocks noGrp="1"/>
          </p:cNvSpPr>
          <p:nvPr>
            <p:ph type="ftr" sz="quarter" idx="10"/>
          </p:nvPr>
        </p:nvSpPr>
        <p:spPr/>
        <p:txBody>
          <a:bodyPr/>
          <a:lstStyle/>
          <a:p>
            <a:pPr>
              <a:defRPr/>
            </a:pPr>
            <a:r>
              <a:rPr lang="es-PE" dirty="0" smtClean="0"/>
              <a:t>MEF-DGPP</a:t>
            </a:r>
            <a:endParaRPr lang="es-PE" dirty="0"/>
          </a:p>
        </p:txBody>
      </p:sp>
    </p:spTree>
    <p:extLst>
      <p:ext uri="{BB962C8B-B14F-4D97-AF65-F5344CB8AC3E}">
        <p14:creationId xmlns:p14="http://schemas.microsoft.com/office/powerpoint/2010/main" val="377603996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28675"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E" dirty="0" smtClean="0"/>
          </a:p>
        </p:txBody>
      </p:sp>
      <p:sp>
        <p:nvSpPr>
          <p:cNvPr id="28676"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F4FC0F2-3EEE-4F79-A109-57426927B005}" type="slidenum">
              <a:rPr lang="es-ES" smtClean="0"/>
              <a:pPr/>
              <a:t>23</a:t>
            </a:fld>
            <a:endParaRPr lang="es-ES" dirty="0" smtClean="0"/>
          </a:p>
        </p:txBody>
      </p:sp>
      <p:sp>
        <p:nvSpPr>
          <p:cNvPr id="5" name="4 Marcador de pie de página"/>
          <p:cNvSpPr>
            <a:spLocks noGrp="1"/>
          </p:cNvSpPr>
          <p:nvPr>
            <p:ph type="ftr" sz="quarter" idx="10"/>
          </p:nvPr>
        </p:nvSpPr>
        <p:spPr/>
        <p:txBody>
          <a:bodyPr/>
          <a:lstStyle/>
          <a:p>
            <a:pPr>
              <a:defRPr/>
            </a:pPr>
            <a:r>
              <a:rPr lang="es-PE" dirty="0" smtClean="0"/>
              <a:t>MEF-DGPP</a:t>
            </a:r>
            <a:endParaRPr lang="es-PE" dirty="0"/>
          </a:p>
        </p:txBody>
      </p:sp>
    </p:spTree>
    <p:extLst>
      <p:ext uri="{BB962C8B-B14F-4D97-AF65-F5344CB8AC3E}">
        <p14:creationId xmlns:p14="http://schemas.microsoft.com/office/powerpoint/2010/main" val="324730590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28675"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E" dirty="0" smtClean="0"/>
          </a:p>
        </p:txBody>
      </p:sp>
      <p:sp>
        <p:nvSpPr>
          <p:cNvPr id="28676"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F4FC0F2-3EEE-4F79-A109-57426927B005}" type="slidenum">
              <a:rPr lang="es-ES" smtClean="0"/>
              <a:pPr/>
              <a:t>24</a:t>
            </a:fld>
            <a:endParaRPr lang="es-ES" dirty="0" smtClean="0"/>
          </a:p>
        </p:txBody>
      </p:sp>
      <p:sp>
        <p:nvSpPr>
          <p:cNvPr id="5" name="4 Marcador de pie de página"/>
          <p:cNvSpPr>
            <a:spLocks noGrp="1"/>
          </p:cNvSpPr>
          <p:nvPr>
            <p:ph type="ftr" sz="quarter" idx="10"/>
          </p:nvPr>
        </p:nvSpPr>
        <p:spPr/>
        <p:txBody>
          <a:bodyPr/>
          <a:lstStyle/>
          <a:p>
            <a:pPr>
              <a:defRPr/>
            </a:pPr>
            <a:r>
              <a:rPr lang="es-PE" dirty="0" smtClean="0"/>
              <a:t>MEF-DGPP</a:t>
            </a:r>
            <a:endParaRPr lang="es-PE" dirty="0"/>
          </a:p>
        </p:txBody>
      </p:sp>
    </p:spTree>
    <p:extLst>
      <p:ext uri="{BB962C8B-B14F-4D97-AF65-F5344CB8AC3E}">
        <p14:creationId xmlns:p14="http://schemas.microsoft.com/office/powerpoint/2010/main" val="322349412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28675"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E" dirty="0" smtClean="0"/>
          </a:p>
        </p:txBody>
      </p:sp>
      <p:sp>
        <p:nvSpPr>
          <p:cNvPr id="28676"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F4FC0F2-3EEE-4F79-A109-57426927B005}" type="slidenum">
              <a:rPr lang="es-ES" smtClean="0"/>
              <a:pPr/>
              <a:t>25</a:t>
            </a:fld>
            <a:endParaRPr lang="es-ES" dirty="0" smtClean="0"/>
          </a:p>
        </p:txBody>
      </p:sp>
      <p:sp>
        <p:nvSpPr>
          <p:cNvPr id="5" name="4 Marcador de pie de página"/>
          <p:cNvSpPr>
            <a:spLocks noGrp="1"/>
          </p:cNvSpPr>
          <p:nvPr>
            <p:ph type="ftr" sz="quarter" idx="10"/>
          </p:nvPr>
        </p:nvSpPr>
        <p:spPr/>
        <p:txBody>
          <a:bodyPr/>
          <a:lstStyle/>
          <a:p>
            <a:pPr>
              <a:defRPr/>
            </a:pPr>
            <a:r>
              <a:rPr lang="es-PE" dirty="0" smtClean="0"/>
              <a:t>MEF-DGPP</a:t>
            </a:r>
            <a:endParaRPr lang="es-PE" dirty="0"/>
          </a:p>
        </p:txBody>
      </p:sp>
    </p:spTree>
    <p:extLst>
      <p:ext uri="{BB962C8B-B14F-4D97-AF65-F5344CB8AC3E}">
        <p14:creationId xmlns:p14="http://schemas.microsoft.com/office/powerpoint/2010/main" val="98744537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28675"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E" dirty="0" smtClean="0"/>
          </a:p>
        </p:txBody>
      </p:sp>
      <p:sp>
        <p:nvSpPr>
          <p:cNvPr id="28676"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F4FC0F2-3EEE-4F79-A109-57426927B005}" type="slidenum">
              <a:rPr lang="es-ES" smtClean="0"/>
              <a:pPr/>
              <a:t>26</a:t>
            </a:fld>
            <a:endParaRPr lang="es-ES" dirty="0" smtClean="0"/>
          </a:p>
        </p:txBody>
      </p:sp>
      <p:sp>
        <p:nvSpPr>
          <p:cNvPr id="5" name="4 Marcador de pie de página"/>
          <p:cNvSpPr>
            <a:spLocks noGrp="1"/>
          </p:cNvSpPr>
          <p:nvPr>
            <p:ph type="ftr" sz="quarter" idx="10"/>
          </p:nvPr>
        </p:nvSpPr>
        <p:spPr/>
        <p:txBody>
          <a:bodyPr/>
          <a:lstStyle/>
          <a:p>
            <a:pPr>
              <a:defRPr/>
            </a:pPr>
            <a:r>
              <a:rPr lang="es-PE" dirty="0" smtClean="0"/>
              <a:t>MEF-DGPP</a:t>
            </a:r>
            <a:endParaRPr lang="es-PE" dirty="0"/>
          </a:p>
        </p:txBody>
      </p:sp>
    </p:spTree>
    <p:extLst>
      <p:ext uri="{BB962C8B-B14F-4D97-AF65-F5344CB8AC3E}">
        <p14:creationId xmlns:p14="http://schemas.microsoft.com/office/powerpoint/2010/main" val="311954809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28675"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E" dirty="0" smtClean="0"/>
          </a:p>
        </p:txBody>
      </p:sp>
      <p:sp>
        <p:nvSpPr>
          <p:cNvPr id="28676"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F4FC0F2-3EEE-4F79-A109-57426927B005}" type="slidenum">
              <a:rPr lang="es-ES" smtClean="0"/>
              <a:pPr/>
              <a:t>27</a:t>
            </a:fld>
            <a:endParaRPr lang="es-ES" dirty="0" smtClean="0"/>
          </a:p>
        </p:txBody>
      </p:sp>
      <p:sp>
        <p:nvSpPr>
          <p:cNvPr id="5" name="4 Marcador de pie de página"/>
          <p:cNvSpPr>
            <a:spLocks noGrp="1"/>
          </p:cNvSpPr>
          <p:nvPr>
            <p:ph type="ftr" sz="quarter" idx="10"/>
          </p:nvPr>
        </p:nvSpPr>
        <p:spPr/>
        <p:txBody>
          <a:bodyPr/>
          <a:lstStyle/>
          <a:p>
            <a:pPr>
              <a:defRPr/>
            </a:pPr>
            <a:r>
              <a:rPr lang="es-PE" dirty="0" smtClean="0"/>
              <a:t>MEF-DGPP</a:t>
            </a:r>
            <a:endParaRPr lang="es-PE" dirty="0"/>
          </a:p>
        </p:txBody>
      </p:sp>
    </p:spTree>
    <p:extLst>
      <p:ext uri="{BB962C8B-B14F-4D97-AF65-F5344CB8AC3E}">
        <p14:creationId xmlns:p14="http://schemas.microsoft.com/office/powerpoint/2010/main" val="153087389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28675"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E" dirty="0" smtClean="0"/>
          </a:p>
        </p:txBody>
      </p:sp>
      <p:sp>
        <p:nvSpPr>
          <p:cNvPr id="28676"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F4FC0F2-3EEE-4F79-A109-57426927B005}" type="slidenum">
              <a:rPr lang="es-ES" smtClean="0"/>
              <a:pPr/>
              <a:t>28</a:t>
            </a:fld>
            <a:endParaRPr lang="es-ES" dirty="0" smtClean="0"/>
          </a:p>
        </p:txBody>
      </p:sp>
      <p:sp>
        <p:nvSpPr>
          <p:cNvPr id="5" name="4 Marcador de pie de página"/>
          <p:cNvSpPr>
            <a:spLocks noGrp="1"/>
          </p:cNvSpPr>
          <p:nvPr>
            <p:ph type="ftr" sz="quarter" idx="10"/>
          </p:nvPr>
        </p:nvSpPr>
        <p:spPr/>
        <p:txBody>
          <a:bodyPr/>
          <a:lstStyle/>
          <a:p>
            <a:pPr>
              <a:defRPr/>
            </a:pPr>
            <a:r>
              <a:rPr lang="es-PE" dirty="0" smtClean="0"/>
              <a:t>MEF-DGPP</a:t>
            </a:r>
            <a:endParaRPr lang="es-PE" dirty="0"/>
          </a:p>
        </p:txBody>
      </p:sp>
    </p:spTree>
    <p:extLst>
      <p:ext uri="{BB962C8B-B14F-4D97-AF65-F5344CB8AC3E}">
        <p14:creationId xmlns:p14="http://schemas.microsoft.com/office/powerpoint/2010/main" val="351077760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28675"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E" dirty="0" smtClean="0"/>
          </a:p>
        </p:txBody>
      </p:sp>
      <p:sp>
        <p:nvSpPr>
          <p:cNvPr id="28676"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F4FC0F2-3EEE-4F79-A109-57426927B005}" type="slidenum">
              <a:rPr lang="es-ES" smtClean="0"/>
              <a:pPr/>
              <a:t>29</a:t>
            </a:fld>
            <a:endParaRPr lang="es-ES" dirty="0" smtClean="0"/>
          </a:p>
        </p:txBody>
      </p:sp>
      <p:sp>
        <p:nvSpPr>
          <p:cNvPr id="5" name="4 Marcador de pie de página"/>
          <p:cNvSpPr>
            <a:spLocks noGrp="1"/>
          </p:cNvSpPr>
          <p:nvPr>
            <p:ph type="ftr" sz="quarter" idx="10"/>
          </p:nvPr>
        </p:nvSpPr>
        <p:spPr/>
        <p:txBody>
          <a:bodyPr/>
          <a:lstStyle/>
          <a:p>
            <a:pPr>
              <a:defRPr/>
            </a:pPr>
            <a:r>
              <a:rPr lang="es-PE" dirty="0" smtClean="0"/>
              <a:t>MEF-DGPP</a:t>
            </a:r>
            <a:endParaRPr lang="es-PE" dirty="0"/>
          </a:p>
        </p:txBody>
      </p:sp>
    </p:spTree>
    <p:extLst>
      <p:ext uri="{BB962C8B-B14F-4D97-AF65-F5344CB8AC3E}">
        <p14:creationId xmlns:p14="http://schemas.microsoft.com/office/powerpoint/2010/main" val="9913956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PE"/>
          </a:p>
        </p:txBody>
      </p:sp>
      <p:sp>
        <p:nvSpPr>
          <p:cNvPr id="4" name="Marcador de pie de página 3"/>
          <p:cNvSpPr>
            <a:spLocks noGrp="1"/>
          </p:cNvSpPr>
          <p:nvPr>
            <p:ph type="ftr" sz="quarter" idx="10"/>
          </p:nvPr>
        </p:nvSpPr>
        <p:spPr/>
        <p:txBody>
          <a:bodyPr/>
          <a:lstStyle/>
          <a:p>
            <a:pPr>
              <a:defRPr/>
            </a:pPr>
            <a:r>
              <a:rPr lang="es-PE" smtClean="0"/>
              <a:t>MEF-DGPP</a:t>
            </a:r>
            <a:endParaRPr lang="es-PE" dirty="0"/>
          </a:p>
        </p:txBody>
      </p:sp>
      <p:sp>
        <p:nvSpPr>
          <p:cNvPr id="5" name="Marcador de número de diapositiva 4"/>
          <p:cNvSpPr>
            <a:spLocks noGrp="1"/>
          </p:cNvSpPr>
          <p:nvPr>
            <p:ph type="sldNum" sz="quarter" idx="11"/>
          </p:nvPr>
        </p:nvSpPr>
        <p:spPr/>
        <p:txBody>
          <a:bodyPr/>
          <a:lstStyle/>
          <a:p>
            <a:pPr>
              <a:defRPr/>
            </a:pPr>
            <a:fld id="{1D1AE8CC-BF75-440A-A236-3DF14D076A4B}" type="slidenum">
              <a:rPr lang="es-PE" smtClean="0"/>
              <a:pPr>
                <a:defRPr/>
              </a:pPr>
              <a:t>3</a:t>
            </a:fld>
            <a:endParaRPr lang="es-PE" dirty="0"/>
          </a:p>
        </p:txBody>
      </p:sp>
    </p:spTree>
    <p:extLst>
      <p:ext uri="{BB962C8B-B14F-4D97-AF65-F5344CB8AC3E}">
        <p14:creationId xmlns:p14="http://schemas.microsoft.com/office/powerpoint/2010/main" val="133280167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28675"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E" dirty="0" smtClean="0"/>
          </a:p>
        </p:txBody>
      </p:sp>
      <p:sp>
        <p:nvSpPr>
          <p:cNvPr id="28676"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F4FC0F2-3EEE-4F79-A109-57426927B005}" type="slidenum">
              <a:rPr lang="es-ES" smtClean="0"/>
              <a:pPr/>
              <a:t>30</a:t>
            </a:fld>
            <a:endParaRPr lang="es-ES" dirty="0" smtClean="0"/>
          </a:p>
        </p:txBody>
      </p:sp>
      <p:sp>
        <p:nvSpPr>
          <p:cNvPr id="5" name="4 Marcador de pie de página"/>
          <p:cNvSpPr>
            <a:spLocks noGrp="1"/>
          </p:cNvSpPr>
          <p:nvPr>
            <p:ph type="ftr" sz="quarter" idx="10"/>
          </p:nvPr>
        </p:nvSpPr>
        <p:spPr/>
        <p:txBody>
          <a:bodyPr/>
          <a:lstStyle/>
          <a:p>
            <a:pPr>
              <a:defRPr/>
            </a:pPr>
            <a:r>
              <a:rPr lang="es-PE" dirty="0" smtClean="0"/>
              <a:t>MEF-DGPP</a:t>
            </a:r>
            <a:endParaRPr lang="es-PE" dirty="0"/>
          </a:p>
        </p:txBody>
      </p:sp>
    </p:spTree>
    <p:extLst>
      <p:ext uri="{BB962C8B-B14F-4D97-AF65-F5344CB8AC3E}">
        <p14:creationId xmlns:p14="http://schemas.microsoft.com/office/powerpoint/2010/main" val="412909275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28675"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E" dirty="0" smtClean="0"/>
          </a:p>
        </p:txBody>
      </p:sp>
      <p:sp>
        <p:nvSpPr>
          <p:cNvPr id="28676"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F4FC0F2-3EEE-4F79-A109-57426927B005}" type="slidenum">
              <a:rPr lang="es-ES" smtClean="0"/>
              <a:pPr/>
              <a:t>31</a:t>
            </a:fld>
            <a:endParaRPr lang="es-ES" dirty="0" smtClean="0"/>
          </a:p>
        </p:txBody>
      </p:sp>
      <p:sp>
        <p:nvSpPr>
          <p:cNvPr id="5" name="4 Marcador de pie de página"/>
          <p:cNvSpPr>
            <a:spLocks noGrp="1"/>
          </p:cNvSpPr>
          <p:nvPr>
            <p:ph type="ftr" sz="quarter" idx="10"/>
          </p:nvPr>
        </p:nvSpPr>
        <p:spPr/>
        <p:txBody>
          <a:bodyPr/>
          <a:lstStyle/>
          <a:p>
            <a:pPr>
              <a:defRPr/>
            </a:pPr>
            <a:r>
              <a:rPr lang="es-PE" dirty="0" smtClean="0"/>
              <a:t>MEF-DGPP</a:t>
            </a:r>
            <a:endParaRPr lang="es-PE" dirty="0"/>
          </a:p>
        </p:txBody>
      </p:sp>
    </p:spTree>
    <p:extLst>
      <p:ext uri="{BB962C8B-B14F-4D97-AF65-F5344CB8AC3E}">
        <p14:creationId xmlns:p14="http://schemas.microsoft.com/office/powerpoint/2010/main" val="27941267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40963"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E" dirty="0" smtClean="0"/>
          </a:p>
        </p:txBody>
      </p:sp>
      <p:sp>
        <p:nvSpPr>
          <p:cNvPr id="40964"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67A217-BB20-4203-9218-210BD9FE5872}" type="slidenum">
              <a:rPr lang="es-ES" smtClean="0"/>
              <a:pPr/>
              <a:t>32</a:t>
            </a:fld>
            <a:endParaRPr lang="es-ES" dirty="0" smtClean="0"/>
          </a:p>
        </p:txBody>
      </p:sp>
      <p:sp>
        <p:nvSpPr>
          <p:cNvPr id="5" name="4 Marcador de pie de página"/>
          <p:cNvSpPr>
            <a:spLocks noGrp="1"/>
          </p:cNvSpPr>
          <p:nvPr>
            <p:ph type="ftr" sz="quarter" idx="10"/>
          </p:nvPr>
        </p:nvSpPr>
        <p:spPr/>
        <p:txBody>
          <a:bodyPr/>
          <a:lstStyle/>
          <a:p>
            <a:pPr>
              <a:defRPr/>
            </a:pPr>
            <a:r>
              <a:rPr lang="es-PE" dirty="0" smtClean="0"/>
              <a:t>MEF-DGPP</a:t>
            </a:r>
            <a:endParaRPr lang="es-PE" dirty="0"/>
          </a:p>
        </p:txBody>
      </p:sp>
    </p:spTree>
    <p:extLst>
      <p:ext uri="{BB962C8B-B14F-4D97-AF65-F5344CB8AC3E}">
        <p14:creationId xmlns:p14="http://schemas.microsoft.com/office/powerpoint/2010/main" val="9055410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43011" name="2 Marcador de notas"/>
          <p:cNvSpPr>
            <a:spLocks noGrp="1"/>
          </p:cNvSpPr>
          <p:nvPr>
            <p:ph type="body" idx="1"/>
          </p:nvPr>
        </p:nvSpPr>
        <p:spPr bwMode="auto">
          <a:noFill/>
        </p:spPr>
        <p:txBody>
          <a:bodyPr wrap="square" numCol="1" anchor="t" anchorCtr="0" compatLnSpc="1">
            <a:prstTxWarp prst="textNoShape">
              <a:avLst/>
            </a:prstTxWarp>
          </a:bodyPr>
          <a:lstStyle/>
          <a:p>
            <a:pPr algn="just"/>
            <a:r>
              <a:rPr lang="es-ES" dirty="0" smtClean="0"/>
              <a:t>La estructura funcional programática sirve para mostrar las cifras de gasto de una manera ordenada y con una clasificación por programas que involucra al íntegro del gasto público, pero no constituye un instrumento de gestión del proceso de presupuestación, sino más bien10, en la práctica, se ha convertido en un clasificador de naturaleza esencialmente estadística.</a:t>
            </a:r>
          </a:p>
        </p:txBody>
      </p:sp>
      <p:sp>
        <p:nvSpPr>
          <p:cNvPr id="43012"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3FA4CA3-C940-4998-9258-FC75606995A8}" type="slidenum">
              <a:rPr lang="es-ES" smtClean="0"/>
              <a:pPr/>
              <a:t>33</a:t>
            </a:fld>
            <a:endParaRPr lang="es-ES" dirty="0" smtClean="0"/>
          </a:p>
        </p:txBody>
      </p:sp>
      <p:sp>
        <p:nvSpPr>
          <p:cNvPr id="5" name="4 Marcador de pie de página"/>
          <p:cNvSpPr>
            <a:spLocks noGrp="1"/>
          </p:cNvSpPr>
          <p:nvPr>
            <p:ph type="ftr" sz="quarter" idx="10"/>
          </p:nvPr>
        </p:nvSpPr>
        <p:spPr/>
        <p:txBody>
          <a:bodyPr/>
          <a:lstStyle/>
          <a:p>
            <a:pPr>
              <a:defRPr/>
            </a:pPr>
            <a:r>
              <a:rPr lang="es-PE" dirty="0" smtClean="0"/>
              <a:t>MEF-DGPP</a:t>
            </a:r>
            <a:endParaRPr lang="es-PE" dirty="0"/>
          </a:p>
        </p:txBody>
      </p:sp>
    </p:spTree>
    <p:extLst>
      <p:ext uri="{BB962C8B-B14F-4D97-AF65-F5344CB8AC3E}">
        <p14:creationId xmlns:p14="http://schemas.microsoft.com/office/powerpoint/2010/main" val="13500353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C91F4F93-99F8-4B7C-8757-D56ACE9A8104}" type="slidenum">
              <a:rPr lang="es-ES_tradnl" smtClean="0"/>
              <a:pPr/>
              <a:t>34</a:t>
            </a:fld>
            <a:endParaRPr lang="es-ES_tradnl" dirty="0" smtClean="0"/>
          </a:p>
        </p:txBody>
      </p:sp>
      <p:sp>
        <p:nvSpPr>
          <p:cNvPr id="4403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403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E" dirty="0" smtClean="0">
              <a:latin typeface="Arial" charset="0"/>
            </a:endParaRPr>
          </a:p>
        </p:txBody>
      </p:sp>
      <p:sp>
        <p:nvSpPr>
          <p:cNvPr id="5" name="4 Marcador de pie de página"/>
          <p:cNvSpPr>
            <a:spLocks noGrp="1"/>
          </p:cNvSpPr>
          <p:nvPr>
            <p:ph type="ftr" sz="quarter" idx="10"/>
          </p:nvPr>
        </p:nvSpPr>
        <p:spPr/>
        <p:txBody>
          <a:bodyPr/>
          <a:lstStyle/>
          <a:p>
            <a:pPr>
              <a:defRPr/>
            </a:pPr>
            <a:r>
              <a:rPr lang="es-PE" dirty="0" smtClean="0"/>
              <a:t>MEF-DGPP</a:t>
            </a:r>
            <a:endParaRPr lang="es-PE" dirty="0"/>
          </a:p>
        </p:txBody>
      </p:sp>
    </p:spTree>
    <p:extLst>
      <p:ext uri="{BB962C8B-B14F-4D97-AF65-F5344CB8AC3E}">
        <p14:creationId xmlns:p14="http://schemas.microsoft.com/office/powerpoint/2010/main" val="106410058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45059"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E" dirty="0" smtClean="0"/>
          </a:p>
        </p:txBody>
      </p:sp>
      <p:sp>
        <p:nvSpPr>
          <p:cNvPr id="45060"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8945C48-57C4-4120-8765-F85599B1C292}" type="slidenum">
              <a:rPr lang="es-ES" smtClean="0"/>
              <a:pPr/>
              <a:t>35</a:t>
            </a:fld>
            <a:endParaRPr lang="es-ES" dirty="0" smtClean="0"/>
          </a:p>
        </p:txBody>
      </p:sp>
      <p:sp>
        <p:nvSpPr>
          <p:cNvPr id="5" name="4 Marcador de pie de página"/>
          <p:cNvSpPr>
            <a:spLocks noGrp="1"/>
          </p:cNvSpPr>
          <p:nvPr>
            <p:ph type="ftr" sz="quarter" idx="10"/>
          </p:nvPr>
        </p:nvSpPr>
        <p:spPr/>
        <p:txBody>
          <a:bodyPr/>
          <a:lstStyle/>
          <a:p>
            <a:pPr>
              <a:defRPr/>
            </a:pPr>
            <a:r>
              <a:rPr lang="es-PE" dirty="0" smtClean="0"/>
              <a:t>MEF-DGPP</a:t>
            </a:r>
            <a:endParaRPr lang="es-PE" dirty="0"/>
          </a:p>
        </p:txBody>
      </p:sp>
    </p:spTree>
    <p:extLst>
      <p:ext uri="{BB962C8B-B14F-4D97-AF65-F5344CB8AC3E}">
        <p14:creationId xmlns:p14="http://schemas.microsoft.com/office/powerpoint/2010/main" val="367563138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47107"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E" dirty="0" smtClean="0"/>
          </a:p>
        </p:txBody>
      </p:sp>
      <p:sp>
        <p:nvSpPr>
          <p:cNvPr id="47108"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0439D30-EC2F-4209-AFFD-76786EC5F306}" type="slidenum">
              <a:rPr lang="es-ES" smtClean="0"/>
              <a:pPr/>
              <a:t>36</a:t>
            </a:fld>
            <a:endParaRPr lang="es-ES" dirty="0" smtClean="0"/>
          </a:p>
        </p:txBody>
      </p:sp>
      <p:sp>
        <p:nvSpPr>
          <p:cNvPr id="5" name="4 Marcador de pie de página"/>
          <p:cNvSpPr>
            <a:spLocks noGrp="1"/>
          </p:cNvSpPr>
          <p:nvPr>
            <p:ph type="ftr" sz="quarter" idx="10"/>
          </p:nvPr>
        </p:nvSpPr>
        <p:spPr/>
        <p:txBody>
          <a:bodyPr/>
          <a:lstStyle/>
          <a:p>
            <a:pPr>
              <a:defRPr/>
            </a:pPr>
            <a:r>
              <a:rPr lang="es-PE" dirty="0" smtClean="0"/>
              <a:t>MEF-DGPP</a:t>
            </a:r>
            <a:endParaRPr lang="es-PE" dirty="0"/>
          </a:p>
        </p:txBody>
      </p:sp>
    </p:spTree>
    <p:extLst>
      <p:ext uri="{BB962C8B-B14F-4D97-AF65-F5344CB8AC3E}">
        <p14:creationId xmlns:p14="http://schemas.microsoft.com/office/powerpoint/2010/main" val="368291139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48131"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E" dirty="0" smtClean="0"/>
          </a:p>
        </p:txBody>
      </p:sp>
      <p:sp>
        <p:nvSpPr>
          <p:cNvPr id="48132"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7F11E36-1A33-4817-9F0C-E7865605BFD0}" type="slidenum">
              <a:rPr lang="es-ES" smtClean="0"/>
              <a:pPr/>
              <a:t>37</a:t>
            </a:fld>
            <a:endParaRPr lang="es-ES" dirty="0" smtClean="0"/>
          </a:p>
        </p:txBody>
      </p:sp>
      <p:sp>
        <p:nvSpPr>
          <p:cNvPr id="5" name="4 Marcador de pie de página"/>
          <p:cNvSpPr>
            <a:spLocks noGrp="1"/>
          </p:cNvSpPr>
          <p:nvPr>
            <p:ph type="ftr" sz="quarter" idx="10"/>
          </p:nvPr>
        </p:nvSpPr>
        <p:spPr/>
        <p:txBody>
          <a:bodyPr/>
          <a:lstStyle/>
          <a:p>
            <a:pPr>
              <a:defRPr/>
            </a:pPr>
            <a:r>
              <a:rPr lang="es-PE" dirty="0" smtClean="0"/>
              <a:t>MEF-DGPP</a:t>
            </a:r>
            <a:endParaRPr lang="es-PE" dirty="0"/>
          </a:p>
        </p:txBody>
      </p:sp>
    </p:spTree>
    <p:extLst>
      <p:ext uri="{BB962C8B-B14F-4D97-AF65-F5344CB8AC3E}">
        <p14:creationId xmlns:p14="http://schemas.microsoft.com/office/powerpoint/2010/main" val="61535779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49155"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E" dirty="0" smtClean="0"/>
          </a:p>
        </p:txBody>
      </p:sp>
      <p:sp>
        <p:nvSpPr>
          <p:cNvPr id="49156"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E5CF450-AAD0-4221-A23F-8F6B5AAE1BE9}" type="slidenum">
              <a:rPr lang="es-ES" smtClean="0"/>
              <a:pPr/>
              <a:t>38</a:t>
            </a:fld>
            <a:endParaRPr lang="es-ES" dirty="0" smtClean="0"/>
          </a:p>
        </p:txBody>
      </p:sp>
      <p:sp>
        <p:nvSpPr>
          <p:cNvPr id="5" name="4 Marcador de pie de página"/>
          <p:cNvSpPr>
            <a:spLocks noGrp="1"/>
          </p:cNvSpPr>
          <p:nvPr>
            <p:ph type="ftr" sz="quarter" idx="10"/>
          </p:nvPr>
        </p:nvSpPr>
        <p:spPr/>
        <p:txBody>
          <a:bodyPr/>
          <a:lstStyle/>
          <a:p>
            <a:pPr>
              <a:defRPr/>
            </a:pPr>
            <a:r>
              <a:rPr lang="es-PE" dirty="0" smtClean="0"/>
              <a:t>MEF-DGPP</a:t>
            </a:r>
            <a:endParaRPr lang="es-PE" dirty="0"/>
          </a:p>
        </p:txBody>
      </p:sp>
    </p:spTree>
    <p:extLst>
      <p:ext uri="{BB962C8B-B14F-4D97-AF65-F5344CB8AC3E}">
        <p14:creationId xmlns:p14="http://schemas.microsoft.com/office/powerpoint/2010/main" val="207884826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50179"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E" dirty="0" smtClean="0"/>
          </a:p>
        </p:txBody>
      </p:sp>
      <p:sp>
        <p:nvSpPr>
          <p:cNvPr id="50180"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D6C11E0-B790-4848-92CE-8C34AA923EB9}" type="slidenum">
              <a:rPr lang="es-ES" smtClean="0"/>
              <a:pPr/>
              <a:t>39</a:t>
            </a:fld>
            <a:endParaRPr lang="es-ES" dirty="0" smtClean="0"/>
          </a:p>
        </p:txBody>
      </p:sp>
      <p:sp>
        <p:nvSpPr>
          <p:cNvPr id="5" name="4 Marcador de pie de página"/>
          <p:cNvSpPr>
            <a:spLocks noGrp="1"/>
          </p:cNvSpPr>
          <p:nvPr>
            <p:ph type="ftr" sz="quarter" idx="10"/>
          </p:nvPr>
        </p:nvSpPr>
        <p:spPr/>
        <p:txBody>
          <a:bodyPr/>
          <a:lstStyle/>
          <a:p>
            <a:pPr>
              <a:defRPr/>
            </a:pPr>
            <a:r>
              <a:rPr lang="es-PE" dirty="0" smtClean="0"/>
              <a:t>MEF-DGPP</a:t>
            </a:r>
            <a:endParaRPr lang="es-PE" dirty="0"/>
          </a:p>
        </p:txBody>
      </p:sp>
    </p:spTree>
    <p:extLst>
      <p:ext uri="{BB962C8B-B14F-4D97-AF65-F5344CB8AC3E}">
        <p14:creationId xmlns:p14="http://schemas.microsoft.com/office/powerpoint/2010/main" val="7057074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PE"/>
          </a:p>
        </p:txBody>
      </p:sp>
      <p:sp>
        <p:nvSpPr>
          <p:cNvPr id="4" name="Marcador de pie de página 3"/>
          <p:cNvSpPr>
            <a:spLocks noGrp="1"/>
          </p:cNvSpPr>
          <p:nvPr>
            <p:ph type="ftr" sz="quarter" idx="10"/>
          </p:nvPr>
        </p:nvSpPr>
        <p:spPr/>
        <p:txBody>
          <a:bodyPr/>
          <a:lstStyle/>
          <a:p>
            <a:pPr>
              <a:defRPr/>
            </a:pPr>
            <a:r>
              <a:rPr lang="es-PE" smtClean="0"/>
              <a:t>MEF-DGPP</a:t>
            </a:r>
            <a:endParaRPr lang="es-PE" dirty="0"/>
          </a:p>
        </p:txBody>
      </p:sp>
      <p:sp>
        <p:nvSpPr>
          <p:cNvPr id="5" name="Marcador de número de diapositiva 4"/>
          <p:cNvSpPr>
            <a:spLocks noGrp="1"/>
          </p:cNvSpPr>
          <p:nvPr>
            <p:ph type="sldNum" sz="quarter" idx="11"/>
          </p:nvPr>
        </p:nvSpPr>
        <p:spPr/>
        <p:txBody>
          <a:bodyPr/>
          <a:lstStyle/>
          <a:p>
            <a:pPr>
              <a:defRPr/>
            </a:pPr>
            <a:fld id="{1D1AE8CC-BF75-440A-A236-3DF14D076A4B}" type="slidenum">
              <a:rPr lang="es-PE" smtClean="0"/>
              <a:pPr>
                <a:defRPr/>
              </a:pPr>
              <a:t>4</a:t>
            </a:fld>
            <a:endParaRPr lang="es-PE" dirty="0"/>
          </a:p>
        </p:txBody>
      </p:sp>
    </p:spTree>
    <p:extLst>
      <p:ext uri="{BB962C8B-B14F-4D97-AF65-F5344CB8AC3E}">
        <p14:creationId xmlns:p14="http://schemas.microsoft.com/office/powerpoint/2010/main" val="40338204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56323"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E" dirty="0" smtClean="0"/>
          </a:p>
        </p:txBody>
      </p:sp>
      <p:sp>
        <p:nvSpPr>
          <p:cNvPr id="56324"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0CFDA92-1374-4F4A-954B-733B5C6BFCC1}" type="slidenum">
              <a:rPr lang="es-ES" smtClean="0"/>
              <a:pPr/>
              <a:t>40</a:t>
            </a:fld>
            <a:endParaRPr lang="es-ES" dirty="0" smtClean="0"/>
          </a:p>
        </p:txBody>
      </p:sp>
      <p:sp>
        <p:nvSpPr>
          <p:cNvPr id="5" name="4 Marcador de pie de página"/>
          <p:cNvSpPr>
            <a:spLocks noGrp="1"/>
          </p:cNvSpPr>
          <p:nvPr>
            <p:ph type="ftr" sz="quarter" idx="10"/>
          </p:nvPr>
        </p:nvSpPr>
        <p:spPr/>
        <p:txBody>
          <a:bodyPr/>
          <a:lstStyle/>
          <a:p>
            <a:pPr>
              <a:defRPr/>
            </a:pPr>
            <a:r>
              <a:rPr lang="es-PE" dirty="0" smtClean="0"/>
              <a:t>MEF-DGPP</a:t>
            </a:r>
            <a:endParaRPr lang="es-PE" dirty="0"/>
          </a:p>
        </p:txBody>
      </p:sp>
    </p:spTree>
    <p:extLst>
      <p:ext uri="{BB962C8B-B14F-4D97-AF65-F5344CB8AC3E}">
        <p14:creationId xmlns:p14="http://schemas.microsoft.com/office/powerpoint/2010/main" val="355492184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56323"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E" dirty="0" smtClean="0"/>
          </a:p>
        </p:txBody>
      </p:sp>
      <p:sp>
        <p:nvSpPr>
          <p:cNvPr id="56324"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0CFDA92-1374-4F4A-954B-733B5C6BFCC1}" type="slidenum">
              <a:rPr lang="es-ES" smtClean="0"/>
              <a:pPr/>
              <a:t>41</a:t>
            </a:fld>
            <a:endParaRPr lang="es-ES" dirty="0" smtClean="0"/>
          </a:p>
        </p:txBody>
      </p:sp>
      <p:sp>
        <p:nvSpPr>
          <p:cNvPr id="5" name="4 Marcador de pie de página"/>
          <p:cNvSpPr>
            <a:spLocks noGrp="1"/>
          </p:cNvSpPr>
          <p:nvPr>
            <p:ph type="ftr" sz="quarter" idx="10"/>
          </p:nvPr>
        </p:nvSpPr>
        <p:spPr/>
        <p:txBody>
          <a:bodyPr/>
          <a:lstStyle/>
          <a:p>
            <a:pPr>
              <a:defRPr/>
            </a:pPr>
            <a:r>
              <a:rPr lang="es-PE" dirty="0" smtClean="0"/>
              <a:t>MEF-DGPP</a:t>
            </a:r>
            <a:endParaRPr lang="es-PE" dirty="0"/>
          </a:p>
        </p:txBody>
      </p:sp>
    </p:spTree>
    <p:extLst>
      <p:ext uri="{BB962C8B-B14F-4D97-AF65-F5344CB8AC3E}">
        <p14:creationId xmlns:p14="http://schemas.microsoft.com/office/powerpoint/2010/main" val="426750489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56323"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E" dirty="0" smtClean="0"/>
          </a:p>
        </p:txBody>
      </p:sp>
      <p:sp>
        <p:nvSpPr>
          <p:cNvPr id="56324"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0CFDA92-1374-4F4A-954B-733B5C6BFCC1}" type="slidenum">
              <a:rPr lang="es-ES" smtClean="0"/>
              <a:pPr/>
              <a:t>42</a:t>
            </a:fld>
            <a:endParaRPr lang="es-ES" dirty="0" smtClean="0"/>
          </a:p>
        </p:txBody>
      </p:sp>
      <p:sp>
        <p:nvSpPr>
          <p:cNvPr id="5" name="4 Marcador de pie de página"/>
          <p:cNvSpPr>
            <a:spLocks noGrp="1"/>
          </p:cNvSpPr>
          <p:nvPr>
            <p:ph type="ftr" sz="quarter" idx="10"/>
          </p:nvPr>
        </p:nvSpPr>
        <p:spPr/>
        <p:txBody>
          <a:bodyPr/>
          <a:lstStyle/>
          <a:p>
            <a:pPr>
              <a:defRPr/>
            </a:pPr>
            <a:r>
              <a:rPr lang="es-PE" dirty="0" smtClean="0"/>
              <a:t>MEF-DGPP</a:t>
            </a:r>
            <a:endParaRPr lang="es-PE" dirty="0"/>
          </a:p>
        </p:txBody>
      </p:sp>
    </p:spTree>
    <p:extLst>
      <p:ext uri="{BB962C8B-B14F-4D97-AF65-F5344CB8AC3E}">
        <p14:creationId xmlns:p14="http://schemas.microsoft.com/office/powerpoint/2010/main" val="276119203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56323"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E" dirty="0" smtClean="0"/>
          </a:p>
        </p:txBody>
      </p:sp>
      <p:sp>
        <p:nvSpPr>
          <p:cNvPr id="56324"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0CFDA92-1374-4F4A-954B-733B5C6BFCC1}" type="slidenum">
              <a:rPr lang="es-ES" smtClean="0"/>
              <a:pPr/>
              <a:t>43</a:t>
            </a:fld>
            <a:endParaRPr lang="es-ES" dirty="0" smtClean="0"/>
          </a:p>
        </p:txBody>
      </p:sp>
      <p:sp>
        <p:nvSpPr>
          <p:cNvPr id="5" name="4 Marcador de pie de página"/>
          <p:cNvSpPr>
            <a:spLocks noGrp="1"/>
          </p:cNvSpPr>
          <p:nvPr>
            <p:ph type="ftr" sz="quarter" idx="10"/>
          </p:nvPr>
        </p:nvSpPr>
        <p:spPr/>
        <p:txBody>
          <a:bodyPr/>
          <a:lstStyle/>
          <a:p>
            <a:pPr>
              <a:defRPr/>
            </a:pPr>
            <a:r>
              <a:rPr lang="es-PE" dirty="0" smtClean="0"/>
              <a:t>MEF-DGPP</a:t>
            </a:r>
            <a:endParaRPr lang="es-PE" dirty="0"/>
          </a:p>
        </p:txBody>
      </p:sp>
    </p:spTree>
    <p:extLst>
      <p:ext uri="{BB962C8B-B14F-4D97-AF65-F5344CB8AC3E}">
        <p14:creationId xmlns:p14="http://schemas.microsoft.com/office/powerpoint/2010/main" val="91938905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56323"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E" dirty="0" smtClean="0"/>
          </a:p>
        </p:txBody>
      </p:sp>
      <p:sp>
        <p:nvSpPr>
          <p:cNvPr id="56324"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0CFDA92-1374-4F4A-954B-733B5C6BFCC1}" type="slidenum">
              <a:rPr lang="es-ES" smtClean="0"/>
              <a:pPr/>
              <a:t>44</a:t>
            </a:fld>
            <a:endParaRPr lang="es-ES" dirty="0" smtClean="0"/>
          </a:p>
        </p:txBody>
      </p:sp>
      <p:sp>
        <p:nvSpPr>
          <p:cNvPr id="5" name="4 Marcador de pie de página"/>
          <p:cNvSpPr>
            <a:spLocks noGrp="1"/>
          </p:cNvSpPr>
          <p:nvPr>
            <p:ph type="ftr" sz="quarter" idx="10"/>
          </p:nvPr>
        </p:nvSpPr>
        <p:spPr/>
        <p:txBody>
          <a:bodyPr/>
          <a:lstStyle/>
          <a:p>
            <a:pPr>
              <a:defRPr/>
            </a:pPr>
            <a:r>
              <a:rPr lang="es-PE" dirty="0" smtClean="0"/>
              <a:t>MEF-DGPP</a:t>
            </a:r>
            <a:endParaRPr lang="es-PE" dirty="0"/>
          </a:p>
        </p:txBody>
      </p:sp>
    </p:spTree>
    <p:extLst>
      <p:ext uri="{BB962C8B-B14F-4D97-AF65-F5344CB8AC3E}">
        <p14:creationId xmlns:p14="http://schemas.microsoft.com/office/powerpoint/2010/main" val="40041391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pPr>
              <a:defRPr/>
            </a:pPr>
            <a:fld id="{1D1AE8CC-BF75-440A-A236-3DF14D076A4B}" type="slidenum">
              <a:rPr lang="es-PE" smtClean="0"/>
              <a:pPr>
                <a:defRPr/>
              </a:pPr>
              <a:t>45</a:t>
            </a:fld>
            <a:endParaRPr lang="es-PE" dirty="0"/>
          </a:p>
        </p:txBody>
      </p:sp>
    </p:spTree>
    <p:extLst>
      <p:ext uri="{BB962C8B-B14F-4D97-AF65-F5344CB8AC3E}">
        <p14:creationId xmlns:p14="http://schemas.microsoft.com/office/powerpoint/2010/main" val="13903882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pPr>
              <a:defRPr/>
            </a:pPr>
            <a:fld id="{1D1AE8CC-BF75-440A-A236-3DF14D076A4B}" type="slidenum">
              <a:rPr lang="es-PE" smtClean="0"/>
              <a:pPr>
                <a:defRPr/>
              </a:pPr>
              <a:t>46</a:t>
            </a:fld>
            <a:endParaRPr lang="es-PE" dirty="0"/>
          </a:p>
        </p:txBody>
      </p:sp>
      <p:sp>
        <p:nvSpPr>
          <p:cNvPr id="5" name="4 Marcador de pie de página"/>
          <p:cNvSpPr>
            <a:spLocks noGrp="1"/>
          </p:cNvSpPr>
          <p:nvPr>
            <p:ph type="ftr" sz="quarter" idx="11"/>
          </p:nvPr>
        </p:nvSpPr>
        <p:spPr/>
        <p:txBody>
          <a:bodyPr/>
          <a:lstStyle/>
          <a:p>
            <a:pPr>
              <a:defRPr/>
            </a:pPr>
            <a:r>
              <a:rPr lang="es-PE" dirty="0" smtClean="0"/>
              <a:t>MEF-DGPP</a:t>
            </a:r>
            <a:endParaRPr lang="es-PE" dirty="0"/>
          </a:p>
        </p:txBody>
      </p:sp>
    </p:spTree>
    <p:extLst>
      <p:ext uri="{BB962C8B-B14F-4D97-AF65-F5344CB8AC3E}">
        <p14:creationId xmlns:p14="http://schemas.microsoft.com/office/powerpoint/2010/main" val="35693314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PE"/>
          </a:p>
        </p:txBody>
      </p:sp>
      <p:sp>
        <p:nvSpPr>
          <p:cNvPr id="4" name="Marcador de pie de página 3"/>
          <p:cNvSpPr>
            <a:spLocks noGrp="1"/>
          </p:cNvSpPr>
          <p:nvPr>
            <p:ph type="ftr" sz="quarter" idx="10"/>
          </p:nvPr>
        </p:nvSpPr>
        <p:spPr/>
        <p:txBody>
          <a:bodyPr/>
          <a:lstStyle/>
          <a:p>
            <a:pPr>
              <a:defRPr/>
            </a:pPr>
            <a:r>
              <a:rPr lang="es-PE" smtClean="0"/>
              <a:t>MEF-DGPP</a:t>
            </a:r>
            <a:endParaRPr lang="es-PE" dirty="0"/>
          </a:p>
        </p:txBody>
      </p:sp>
      <p:sp>
        <p:nvSpPr>
          <p:cNvPr id="5" name="Marcador de número de diapositiva 4"/>
          <p:cNvSpPr>
            <a:spLocks noGrp="1"/>
          </p:cNvSpPr>
          <p:nvPr>
            <p:ph type="sldNum" sz="quarter" idx="11"/>
          </p:nvPr>
        </p:nvSpPr>
        <p:spPr/>
        <p:txBody>
          <a:bodyPr/>
          <a:lstStyle/>
          <a:p>
            <a:pPr>
              <a:defRPr/>
            </a:pPr>
            <a:fld id="{1D1AE8CC-BF75-440A-A236-3DF14D076A4B}" type="slidenum">
              <a:rPr lang="es-PE" smtClean="0"/>
              <a:pPr>
                <a:defRPr/>
              </a:pPr>
              <a:t>5</a:t>
            </a:fld>
            <a:endParaRPr lang="es-PE" dirty="0"/>
          </a:p>
        </p:txBody>
      </p:sp>
    </p:spTree>
    <p:extLst>
      <p:ext uri="{BB962C8B-B14F-4D97-AF65-F5344CB8AC3E}">
        <p14:creationId xmlns:p14="http://schemas.microsoft.com/office/powerpoint/2010/main" val="1822555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PE"/>
          </a:p>
        </p:txBody>
      </p:sp>
      <p:sp>
        <p:nvSpPr>
          <p:cNvPr id="4" name="Marcador de pie de página 3"/>
          <p:cNvSpPr>
            <a:spLocks noGrp="1"/>
          </p:cNvSpPr>
          <p:nvPr>
            <p:ph type="ftr" sz="quarter" idx="10"/>
          </p:nvPr>
        </p:nvSpPr>
        <p:spPr/>
        <p:txBody>
          <a:bodyPr/>
          <a:lstStyle/>
          <a:p>
            <a:pPr>
              <a:defRPr/>
            </a:pPr>
            <a:r>
              <a:rPr lang="es-PE" smtClean="0"/>
              <a:t>MEF-DGPP</a:t>
            </a:r>
            <a:endParaRPr lang="es-PE" dirty="0"/>
          </a:p>
        </p:txBody>
      </p:sp>
      <p:sp>
        <p:nvSpPr>
          <p:cNvPr id="5" name="Marcador de número de diapositiva 4"/>
          <p:cNvSpPr>
            <a:spLocks noGrp="1"/>
          </p:cNvSpPr>
          <p:nvPr>
            <p:ph type="sldNum" sz="quarter" idx="11"/>
          </p:nvPr>
        </p:nvSpPr>
        <p:spPr/>
        <p:txBody>
          <a:bodyPr/>
          <a:lstStyle/>
          <a:p>
            <a:pPr>
              <a:defRPr/>
            </a:pPr>
            <a:fld id="{1D1AE8CC-BF75-440A-A236-3DF14D076A4B}" type="slidenum">
              <a:rPr lang="es-PE" smtClean="0"/>
              <a:pPr>
                <a:defRPr/>
              </a:pPr>
              <a:t>6</a:t>
            </a:fld>
            <a:endParaRPr lang="es-PE" dirty="0"/>
          </a:p>
        </p:txBody>
      </p:sp>
    </p:spTree>
    <p:extLst>
      <p:ext uri="{BB962C8B-B14F-4D97-AF65-F5344CB8AC3E}">
        <p14:creationId xmlns:p14="http://schemas.microsoft.com/office/powerpoint/2010/main" val="16565631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28675" name="2 Marcador de notas"/>
          <p:cNvSpPr>
            <a:spLocks noGrp="1"/>
          </p:cNvSpPr>
          <p:nvPr>
            <p:ph type="body" idx="1"/>
          </p:nvPr>
        </p:nvSpPr>
        <p:spPr bwMode="auto">
          <a:noFill/>
        </p:spPr>
        <p:txBody>
          <a:bodyPr wrap="square" numCol="1" anchor="t" anchorCtr="0" compatLnSpc="1">
            <a:prstTxWarp prst="textNoShape">
              <a:avLst/>
            </a:prstTxWarp>
          </a:bodyPr>
          <a:lstStyle/>
          <a:p>
            <a:pPr algn="just" eaLnBrk="1" hangingPunct="1">
              <a:spcBef>
                <a:spcPct val="0"/>
              </a:spcBef>
            </a:pPr>
            <a:endParaRPr lang="es-PE" dirty="0" smtClean="0"/>
          </a:p>
        </p:txBody>
      </p:sp>
      <p:sp>
        <p:nvSpPr>
          <p:cNvPr id="28676"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F4FC0F2-3EEE-4F79-A109-57426927B005}" type="slidenum">
              <a:rPr lang="es-ES" smtClean="0"/>
              <a:pPr/>
              <a:t>7</a:t>
            </a:fld>
            <a:endParaRPr lang="es-ES" dirty="0" smtClean="0"/>
          </a:p>
        </p:txBody>
      </p:sp>
      <p:sp>
        <p:nvSpPr>
          <p:cNvPr id="5" name="4 Marcador de pie de página"/>
          <p:cNvSpPr>
            <a:spLocks noGrp="1"/>
          </p:cNvSpPr>
          <p:nvPr>
            <p:ph type="ftr" sz="quarter" idx="10"/>
          </p:nvPr>
        </p:nvSpPr>
        <p:spPr/>
        <p:txBody>
          <a:bodyPr/>
          <a:lstStyle/>
          <a:p>
            <a:pPr>
              <a:defRPr/>
            </a:pPr>
            <a:r>
              <a:rPr lang="es-PE" dirty="0" smtClean="0"/>
              <a:t>MEF-DGPP</a:t>
            </a:r>
            <a:endParaRPr lang="es-PE" dirty="0"/>
          </a:p>
        </p:txBody>
      </p:sp>
    </p:spTree>
    <p:extLst>
      <p:ext uri="{BB962C8B-B14F-4D97-AF65-F5344CB8AC3E}">
        <p14:creationId xmlns:p14="http://schemas.microsoft.com/office/powerpoint/2010/main" val="6429425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PE"/>
          </a:p>
        </p:txBody>
      </p:sp>
      <p:sp>
        <p:nvSpPr>
          <p:cNvPr id="4" name="Marcador de pie de página 3"/>
          <p:cNvSpPr>
            <a:spLocks noGrp="1"/>
          </p:cNvSpPr>
          <p:nvPr>
            <p:ph type="ftr" sz="quarter" idx="10"/>
          </p:nvPr>
        </p:nvSpPr>
        <p:spPr/>
        <p:txBody>
          <a:bodyPr/>
          <a:lstStyle/>
          <a:p>
            <a:pPr>
              <a:defRPr/>
            </a:pPr>
            <a:r>
              <a:rPr lang="es-PE" smtClean="0"/>
              <a:t>MEF-DGPP</a:t>
            </a:r>
            <a:endParaRPr lang="es-PE" dirty="0"/>
          </a:p>
        </p:txBody>
      </p:sp>
      <p:sp>
        <p:nvSpPr>
          <p:cNvPr id="5" name="Marcador de número de diapositiva 4"/>
          <p:cNvSpPr>
            <a:spLocks noGrp="1"/>
          </p:cNvSpPr>
          <p:nvPr>
            <p:ph type="sldNum" sz="quarter" idx="11"/>
          </p:nvPr>
        </p:nvSpPr>
        <p:spPr/>
        <p:txBody>
          <a:bodyPr/>
          <a:lstStyle/>
          <a:p>
            <a:pPr>
              <a:defRPr/>
            </a:pPr>
            <a:fld id="{1D1AE8CC-BF75-440A-A236-3DF14D076A4B}" type="slidenum">
              <a:rPr lang="es-PE" smtClean="0"/>
              <a:pPr>
                <a:defRPr/>
              </a:pPr>
              <a:t>8</a:t>
            </a:fld>
            <a:endParaRPr lang="es-PE" dirty="0"/>
          </a:p>
        </p:txBody>
      </p:sp>
    </p:spTree>
    <p:extLst>
      <p:ext uri="{BB962C8B-B14F-4D97-AF65-F5344CB8AC3E}">
        <p14:creationId xmlns:p14="http://schemas.microsoft.com/office/powerpoint/2010/main" val="33867940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PE"/>
          </a:p>
        </p:txBody>
      </p:sp>
      <p:sp>
        <p:nvSpPr>
          <p:cNvPr id="4" name="Marcador de pie de página 3"/>
          <p:cNvSpPr>
            <a:spLocks noGrp="1"/>
          </p:cNvSpPr>
          <p:nvPr>
            <p:ph type="ftr" sz="quarter" idx="10"/>
          </p:nvPr>
        </p:nvSpPr>
        <p:spPr/>
        <p:txBody>
          <a:bodyPr/>
          <a:lstStyle/>
          <a:p>
            <a:pPr>
              <a:defRPr/>
            </a:pPr>
            <a:r>
              <a:rPr lang="es-PE" smtClean="0"/>
              <a:t>MEF-DGPP</a:t>
            </a:r>
            <a:endParaRPr lang="es-PE" dirty="0"/>
          </a:p>
        </p:txBody>
      </p:sp>
      <p:sp>
        <p:nvSpPr>
          <p:cNvPr id="5" name="Marcador de número de diapositiva 4"/>
          <p:cNvSpPr>
            <a:spLocks noGrp="1"/>
          </p:cNvSpPr>
          <p:nvPr>
            <p:ph type="sldNum" sz="quarter" idx="11"/>
          </p:nvPr>
        </p:nvSpPr>
        <p:spPr/>
        <p:txBody>
          <a:bodyPr/>
          <a:lstStyle/>
          <a:p>
            <a:pPr>
              <a:defRPr/>
            </a:pPr>
            <a:fld id="{1D1AE8CC-BF75-440A-A236-3DF14D076A4B}" type="slidenum">
              <a:rPr lang="es-PE" smtClean="0"/>
              <a:pPr>
                <a:defRPr/>
              </a:pPr>
              <a:t>9</a:t>
            </a:fld>
            <a:endParaRPr lang="es-PE" dirty="0"/>
          </a:p>
        </p:txBody>
      </p:sp>
    </p:spTree>
    <p:extLst>
      <p:ext uri="{BB962C8B-B14F-4D97-AF65-F5344CB8AC3E}">
        <p14:creationId xmlns:p14="http://schemas.microsoft.com/office/powerpoint/2010/main" val="38508940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Pr>
        <a:blipFill dpi="0" rotWithShape="1">
          <a:blip r:embed="rId2" cstate="print">
            <a:lum/>
          </a:blip>
          <a:srcRect/>
          <a:stretch>
            <a:fillRect t="-3000" b="-3000"/>
          </a:stretch>
        </a:blipFill>
        <a:effectLst/>
      </p:bgPr>
    </p:bg>
    <p:spTree>
      <p:nvGrpSpPr>
        <p:cNvPr id="1" name=""/>
        <p:cNvGrpSpPr/>
        <p:nvPr/>
      </p:nvGrpSpPr>
      <p:grpSpPr>
        <a:xfrm>
          <a:off x="0" y="0"/>
          <a:ext cx="0" cy="0"/>
          <a:chOff x="0" y="0"/>
          <a:chExt cx="0" cy="0"/>
        </a:xfrm>
      </p:grpSpPr>
      <p:sp>
        <p:nvSpPr>
          <p:cNvPr id="2" name="1 Título"/>
          <p:cNvSpPr>
            <a:spLocks noGrp="1"/>
          </p:cNvSpPr>
          <p:nvPr>
            <p:ph type="ctrTitle"/>
          </p:nvPr>
        </p:nvSpPr>
        <p:spPr>
          <a:xfrm>
            <a:off x="4932040" y="2564904"/>
            <a:ext cx="4104456" cy="792088"/>
          </a:xfrm>
        </p:spPr>
        <p:txBody>
          <a:bodyPr>
            <a:noAutofit/>
          </a:bodyPr>
          <a:lstStyle>
            <a:lvl1pPr algn="r">
              <a:defRPr sz="2000" b="0">
                <a:latin typeface="Arial" pitchFamily="34" charset="0"/>
                <a:cs typeface="Arial" pitchFamily="34" charset="0"/>
              </a:defRPr>
            </a:lvl1pPr>
          </a:lstStyle>
          <a:p>
            <a:r>
              <a:rPr lang="es-ES" smtClean="0"/>
              <a:t>Haga clic para modificar el estilo de título del patrón</a:t>
            </a:r>
            <a:endParaRPr lang="es-PE"/>
          </a:p>
        </p:txBody>
      </p:sp>
      <p:sp>
        <p:nvSpPr>
          <p:cNvPr id="3" name="2 Subtítulo"/>
          <p:cNvSpPr>
            <a:spLocks noGrp="1"/>
          </p:cNvSpPr>
          <p:nvPr>
            <p:ph type="subTitle" idx="1"/>
          </p:nvPr>
        </p:nvSpPr>
        <p:spPr>
          <a:xfrm>
            <a:off x="5364088" y="3861048"/>
            <a:ext cx="3592488" cy="432048"/>
          </a:xfrm>
        </p:spPr>
        <p:txBody>
          <a:bodyPr>
            <a:noAutofit/>
          </a:bodyPr>
          <a:lstStyle>
            <a:lvl1pPr marL="0" indent="0" algn="r">
              <a:buNone/>
              <a:defRPr sz="1400" b="0">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dirty="0" smtClean="0"/>
              <a:t>Haga clic para modificar el estilo de subtítulo del patrón</a:t>
            </a:r>
            <a:endParaRPr lang="es-PE"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ncabezado de sección">
    <p:bg>
      <p:bgPr>
        <a:blipFill dpi="0" rotWithShape="1">
          <a:blip r:embed="rId2" cstate="print">
            <a:lum/>
          </a:blip>
          <a:srcRect/>
          <a:stretch>
            <a:fillRect t="-3000" b="-3000"/>
          </a:stretch>
        </a:blipFill>
        <a:effectLst/>
      </p:bgPr>
    </p:bg>
    <p:spTree>
      <p:nvGrpSpPr>
        <p:cNvPr id="1" name=""/>
        <p:cNvGrpSpPr/>
        <p:nvPr/>
      </p:nvGrpSpPr>
      <p:grpSpPr>
        <a:xfrm>
          <a:off x="0" y="0"/>
          <a:ext cx="0" cy="0"/>
          <a:chOff x="0" y="0"/>
          <a:chExt cx="0" cy="0"/>
        </a:xfrm>
      </p:grpSpPr>
      <p:sp>
        <p:nvSpPr>
          <p:cNvPr id="7" name="1 Título"/>
          <p:cNvSpPr>
            <a:spLocks noGrp="1"/>
          </p:cNvSpPr>
          <p:nvPr>
            <p:ph type="ctrTitle"/>
          </p:nvPr>
        </p:nvSpPr>
        <p:spPr>
          <a:xfrm>
            <a:off x="4283968" y="2852936"/>
            <a:ext cx="4680520" cy="504056"/>
          </a:xfrm>
        </p:spPr>
        <p:txBody>
          <a:bodyPr>
            <a:noAutofit/>
          </a:bodyPr>
          <a:lstStyle>
            <a:lvl1pPr algn="r">
              <a:defRPr sz="2000" b="1">
                <a:latin typeface="Arial" pitchFamily="34" charset="0"/>
                <a:cs typeface="Arial" pitchFamily="34" charset="0"/>
              </a:defRPr>
            </a:lvl1pPr>
          </a:lstStyle>
          <a:p>
            <a:r>
              <a:rPr lang="es-ES" smtClean="0"/>
              <a:t>Haga clic para modificar el estilo de título del patrón</a:t>
            </a:r>
            <a:endParaRPr lang="es-P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pic>
        <p:nvPicPr>
          <p:cNvPr id="4" name="8 Imagen" descr="Encabezado.jpg"/>
          <p:cNvPicPr>
            <a:picLocks noChangeAspect="1"/>
          </p:cNvPicPr>
          <p:nvPr/>
        </p:nvPicPr>
        <p:blipFill>
          <a:blip r:embed="rId2" cstate="print"/>
          <a:srcRect/>
          <a:stretch>
            <a:fillRect/>
          </a:stretch>
        </p:blipFill>
        <p:spPr bwMode="auto">
          <a:xfrm>
            <a:off x="684213" y="215900"/>
            <a:ext cx="8064500" cy="692150"/>
          </a:xfrm>
          <a:prstGeom prst="rect">
            <a:avLst/>
          </a:prstGeom>
          <a:noFill/>
          <a:ln w="9525">
            <a:noFill/>
            <a:miter lim="800000"/>
            <a:headEnd/>
            <a:tailEnd/>
          </a:ln>
        </p:spPr>
      </p:pic>
      <p:cxnSp>
        <p:nvCxnSpPr>
          <p:cNvPr id="5" name="10 Conector recto"/>
          <p:cNvCxnSpPr/>
          <p:nvPr/>
        </p:nvCxnSpPr>
        <p:spPr>
          <a:xfrm>
            <a:off x="395288" y="6669088"/>
            <a:ext cx="8353425"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
        <p:nvSpPr>
          <p:cNvPr id="2" name="1 Título"/>
          <p:cNvSpPr>
            <a:spLocks noGrp="1"/>
          </p:cNvSpPr>
          <p:nvPr>
            <p:ph type="title"/>
          </p:nvPr>
        </p:nvSpPr>
        <p:spPr>
          <a:xfrm>
            <a:off x="1476375" y="260648"/>
            <a:ext cx="7210425" cy="574675"/>
          </a:xfrm>
        </p:spPr>
        <p:txBody>
          <a:bodyPr/>
          <a:lstStyle>
            <a:lvl1pPr>
              <a:defRPr sz="2400">
                <a:solidFill>
                  <a:schemeClr val="bg1"/>
                </a:solidFill>
              </a:defRPr>
            </a:lvl1pPr>
          </a:lstStyle>
          <a:p>
            <a:r>
              <a:rPr lang="es-ES" dirty="0" smtClean="0"/>
              <a:t>Haga clic para modificar el estilo de título del patrón</a:t>
            </a:r>
            <a:endParaRPr lang="es-PE" dirty="0"/>
          </a:p>
        </p:txBody>
      </p:sp>
      <p:sp>
        <p:nvSpPr>
          <p:cNvPr id="3" name="2 Marcador de contenido"/>
          <p:cNvSpPr>
            <a:spLocks noGrp="1"/>
          </p:cNvSpPr>
          <p:nvPr>
            <p:ph idx="1"/>
          </p:nvPr>
        </p:nvSpPr>
        <p:spPr>
          <a:xfrm>
            <a:off x="179512" y="1600200"/>
            <a:ext cx="8568952" cy="1036711"/>
          </a:xfrm>
        </p:spPr>
        <p:txBody>
          <a:bodyPr/>
          <a:lstStyle>
            <a:lvl1pPr marL="273050" indent="-273050">
              <a:buFont typeface="Wingdings" pitchFamily="2" charset="2"/>
              <a:buChar char="Ø"/>
              <a:defRPr sz="2400"/>
            </a:lvl1pPr>
          </a:lstStyle>
          <a:p>
            <a:pPr lvl="0"/>
            <a:r>
              <a:rPr lang="es-ES" dirty="0" smtClean="0"/>
              <a:t>Haga clic para modificar el estilo de texto del patrón</a:t>
            </a:r>
          </a:p>
        </p:txBody>
      </p:sp>
      <p:sp>
        <p:nvSpPr>
          <p:cNvPr id="6" name="4 Marcador de pie de página"/>
          <p:cNvSpPr>
            <a:spLocks noGrp="1"/>
          </p:cNvSpPr>
          <p:nvPr>
            <p:ph type="ftr" sz="quarter" idx="10"/>
          </p:nvPr>
        </p:nvSpPr>
        <p:spPr>
          <a:xfrm>
            <a:off x="323850" y="6303963"/>
            <a:ext cx="5111750" cy="365125"/>
          </a:xfrm>
        </p:spPr>
        <p:txBody>
          <a:bodyPr/>
          <a:lstStyle>
            <a:lvl1pPr marL="0" indent="0">
              <a:defRPr sz="800">
                <a:solidFill>
                  <a:schemeClr val="tx1"/>
                </a:solidFill>
              </a:defRPr>
            </a:lvl1pPr>
          </a:lstStyle>
          <a:p>
            <a:pPr>
              <a:defRPr/>
            </a:pPr>
            <a:r>
              <a:rPr lang="es-PE" dirty="0" smtClean="0"/>
              <a:t>MEF-DGPP</a:t>
            </a:r>
            <a:endParaRPr lang="es-PE" dirty="0"/>
          </a:p>
        </p:txBody>
      </p:sp>
      <p:sp>
        <p:nvSpPr>
          <p:cNvPr id="7" name="5 Marcador de número de diapositiva"/>
          <p:cNvSpPr>
            <a:spLocks noGrp="1"/>
          </p:cNvSpPr>
          <p:nvPr>
            <p:ph type="sldNum" sz="quarter" idx="11"/>
          </p:nvPr>
        </p:nvSpPr>
        <p:spPr/>
        <p:txBody>
          <a:bodyPr/>
          <a:lstStyle>
            <a:lvl1pPr>
              <a:defRPr>
                <a:latin typeface="Arial" pitchFamily="34" charset="0"/>
                <a:cs typeface="Arial" pitchFamily="34" charset="0"/>
              </a:defRPr>
            </a:lvl1pPr>
          </a:lstStyle>
          <a:p>
            <a:pPr>
              <a:defRPr/>
            </a:pPr>
            <a:fld id="{872906E6-98C6-4ED3-AB9A-E1AE31E96B09}" type="slidenum">
              <a:rPr lang="es-PE"/>
              <a:pPr>
                <a:defRPr/>
              </a:pPr>
              <a:t>‹Nº›</a:t>
            </a:fld>
            <a:endParaRPr lang="es-PE"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21_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55576" y="2708920"/>
            <a:ext cx="7772400" cy="1362075"/>
          </a:xfrm>
          <a:prstGeom prst="rect">
            <a:avLst/>
          </a:prstGeom>
        </p:spPr>
        <p:txBody>
          <a:bodyPr anchor="t"/>
          <a:lstStyle>
            <a:lvl1pPr algn="ctr">
              <a:defRPr sz="4800" b="1" cap="all"/>
            </a:lvl1pPr>
          </a:lstStyle>
          <a:p>
            <a:r>
              <a:rPr lang="es-ES" dirty="0" smtClean="0"/>
              <a:t>Haga clic para modificar el estilo de título del patrón</a:t>
            </a:r>
            <a:endParaRPr lang="es-ES" dirty="0"/>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es-ES" dirty="0"/>
          </a:p>
        </p:txBody>
      </p:sp>
      <p:sp>
        <p:nvSpPr>
          <p:cNvPr id="4" name="Rectangle 5"/>
          <p:cNvSpPr>
            <a:spLocks noGrp="1" noChangeArrowheads="1"/>
          </p:cNvSpPr>
          <p:nvPr>
            <p:ph type="ftr" sz="quarter" idx="11"/>
          </p:nvPr>
        </p:nvSpPr>
        <p:spPr/>
        <p:txBody>
          <a:bodyPr/>
          <a:lstStyle>
            <a:lvl1pPr>
              <a:defRPr/>
            </a:lvl1pPr>
          </a:lstStyle>
          <a:p>
            <a:pPr>
              <a:defRPr/>
            </a:pPr>
            <a:r>
              <a:rPr lang="es-ES" dirty="0" smtClean="0"/>
              <a:t>MEF-DGPP</a:t>
            </a:r>
            <a:endParaRPr lang="es-ES" dirty="0"/>
          </a:p>
        </p:txBody>
      </p:sp>
      <p:sp>
        <p:nvSpPr>
          <p:cNvPr id="5" name="4 Marcador de número de diapositiva"/>
          <p:cNvSpPr>
            <a:spLocks noGrp="1"/>
          </p:cNvSpPr>
          <p:nvPr>
            <p:ph type="sldNum" sz="quarter" idx="12"/>
          </p:nvPr>
        </p:nvSpPr>
        <p:spPr/>
        <p:txBody>
          <a:bodyPr/>
          <a:lstStyle>
            <a:lvl1pPr>
              <a:defRPr>
                <a:solidFill>
                  <a:schemeClr val="tx1"/>
                </a:solidFill>
              </a:defRPr>
            </a:lvl1pPr>
          </a:lstStyle>
          <a:p>
            <a:pPr>
              <a:defRPr/>
            </a:pPr>
            <a:fld id="{90F9CBDE-E795-44F1-BEB3-2678B658A7FB}" type="slidenum">
              <a:rPr lang="es-ES"/>
              <a:pPr>
                <a:defRPr/>
              </a:pPr>
              <a:t>‹Nº›</a:t>
            </a:fld>
            <a:endParaRPr lang="es-ES" dirty="0"/>
          </a:p>
        </p:txBody>
      </p:sp>
    </p:spTree>
  </p:cSld>
  <p:clrMapOvr>
    <a:masterClrMapping/>
  </p:clrMapOvr>
  <p:transition spd="med">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s-ES" dirty="0"/>
          </a:p>
        </p:txBody>
      </p:sp>
      <p:sp>
        <p:nvSpPr>
          <p:cNvPr id="6" name="5 Marcador de pie de página"/>
          <p:cNvSpPr>
            <a:spLocks noGrp="1"/>
          </p:cNvSpPr>
          <p:nvPr>
            <p:ph type="ftr" sz="quarter" idx="11"/>
          </p:nvPr>
        </p:nvSpPr>
        <p:spPr/>
        <p:txBody>
          <a:bodyPr/>
          <a:lstStyle>
            <a:lvl1pPr>
              <a:defRPr/>
            </a:lvl1pPr>
          </a:lstStyle>
          <a:p>
            <a:pPr>
              <a:defRPr/>
            </a:pPr>
            <a:r>
              <a:rPr lang="es-ES" dirty="0" smtClean="0"/>
              <a:t>MEF-DGPP</a:t>
            </a:r>
            <a:endParaRPr lang="es-ES" dirty="0"/>
          </a:p>
        </p:txBody>
      </p:sp>
      <p:sp>
        <p:nvSpPr>
          <p:cNvPr id="7" name="6 Marcador de número de diapositiva"/>
          <p:cNvSpPr>
            <a:spLocks noGrp="1"/>
          </p:cNvSpPr>
          <p:nvPr>
            <p:ph type="sldNum" sz="quarter" idx="12"/>
          </p:nvPr>
        </p:nvSpPr>
        <p:spPr/>
        <p:txBody>
          <a:bodyPr/>
          <a:lstStyle>
            <a:lvl1pPr>
              <a:defRPr/>
            </a:lvl1pPr>
          </a:lstStyle>
          <a:p>
            <a:pPr>
              <a:defRPr/>
            </a:pPr>
            <a:fld id="{4596D1F3-A74D-4EBE-9757-7363CAEE4C9D}" type="slidenum">
              <a:rPr lang="es-ES"/>
              <a:pPr>
                <a:defRPr/>
              </a:pPr>
              <a:t>‹Nº›</a:t>
            </a:fld>
            <a:endParaRPr lang="es-E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PE"/>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s-PE" dirty="0"/>
          </a:p>
        </p:txBody>
      </p:sp>
      <p:sp>
        <p:nvSpPr>
          <p:cNvPr id="6" name="5 Marcador de pie de página"/>
          <p:cNvSpPr>
            <a:spLocks noGrp="1"/>
          </p:cNvSpPr>
          <p:nvPr>
            <p:ph type="ftr" sz="quarter" idx="11"/>
          </p:nvPr>
        </p:nvSpPr>
        <p:spPr/>
        <p:txBody>
          <a:bodyPr/>
          <a:lstStyle>
            <a:lvl1pPr>
              <a:defRPr/>
            </a:lvl1pPr>
          </a:lstStyle>
          <a:p>
            <a:pPr>
              <a:defRPr/>
            </a:pPr>
            <a:r>
              <a:rPr lang="es-PE" dirty="0" smtClean="0"/>
              <a:t>MEF-DGPP</a:t>
            </a:r>
            <a:endParaRPr lang="es-PE" dirty="0"/>
          </a:p>
        </p:txBody>
      </p:sp>
      <p:sp>
        <p:nvSpPr>
          <p:cNvPr id="7" name="6 Marcador de número de diapositiva"/>
          <p:cNvSpPr>
            <a:spLocks noGrp="1"/>
          </p:cNvSpPr>
          <p:nvPr>
            <p:ph type="sldNum" sz="quarter" idx="12"/>
          </p:nvPr>
        </p:nvSpPr>
        <p:spPr/>
        <p:txBody>
          <a:bodyPr/>
          <a:lstStyle>
            <a:lvl1pPr>
              <a:defRPr/>
            </a:lvl1pPr>
          </a:lstStyle>
          <a:p>
            <a:pPr>
              <a:defRPr/>
            </a:pPr>
            <a:fld id="{423E61CD-99EE-43F3-BC17-F5078A3869CF}" type="slidenum">
              <a:rPr lang="es-PE"/>
              <a:pPr>
                <a:defRPr/>
              </a:pPr>
              <a:t>‹Nº›</a:t>
            </a:fld>
            <a:endParaRPr lang="es-PE"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s-ES" dirty="0"/>
          </a:p>
        </p:txBody>
      </p:sp>
      <p:sp>
        <p:nvSpPr>
          <p:cNvPr id="8" name="7 Marcador de pie de página"/>
          <p:cNvSpPr>
            <a:spLocks noGrp="1"/>
          </p:cNvSpPr>
          <p:nvPr>
            <p:ph type="ftr" sz="quarter" idx="11"/>
          </p:nvPr>
        </p:nvSpPr>
        <p:spPr/>
        <p:txBody>
          <a:bodyPr/>
          <a:lstStyle>
            <a:lvl1pPr>
              <a:defRPr/>
            </a:lvl1pPr>
          </a:lstStyle>
          <a:p>
            <a:pPr>
              <a:defRPr/>
            </a:pPr>
            <a:r>
              <a:rPr lang="es-ES" dirty="0" smtClean="0"/>
              <a:t>MEF-DGPP</a:t>
            </a:r>
            <a:endParaRPr lang="es-ES" dirty="0"/>
          </a:p>
        </p:txBody>
      </p:sp>
      <p:sp>
        <p:nvSpPr>
          <p:cNvPr id="9" name="8 Marcador de número de diapositiva"/>
          <p:cNvSpPr>
            <a:spLocks noGrp="1"/>
          </p:cNvSpPr>
          <p:nvPr>
            <p:ph type="sldNum" sz="quarter" idx="12"/>
          </p:nvPr>
        </p:nvSpPr>
        <p:spPr/>
        <p:txBody>
          <a:bodyPr/>
          <a:lstStyle>
            <a:lvl1pPr>
              <a:defRPr smtClean="0"/>
            </a:lvl1pPr>
          </a:lstStyle>
          <a:p>
            <a:pPr>
              <a:defRPr/>
            </a:pPr>
            <a:fld id="{AE5C7A46-4CFF-4F6C-B58E-CDB0583780D6}" type="slidenum">
              <a:rPr lang="es-ES"/>
              <a:pPr>
                <a:defRPr/>
              </a:pPr>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57200" y="6356350"/>
            <a:ext cx="2133600" cy="365125"/>
          </a:xfrm>
          <a:prstGeom prst="rect">
            <a:avLst/>
          </a:prstGeom>
        </p:spPr>
        <p:txBody>
          <a:bodyPr/>
          <a:lstStyle/>
          <a:p>
            <a:fld id="{F6563C9A-142B-41B6-B800-653967C4AF42}" type="datetimeFigureOut">
              <a:rPr lang="es-AR" smtClean="0"/>
              <a:pPr/>
              <a:t>01/06/2015</a:t>
            </a:fld>
            <a:endParaRPr lang="es-AR" dirty="0"/>
          </a:p>
        </p:txBody>
      </p:sp>
      <p:sp>
        <p:nvSpPr>
          <p:cNvPr id="3" name="2 Marcador de pie de página"/>
          <p:cNvSpPr>
            <a:spLocks noGrp="1"/>
          </p:cNvSpPr>
          <p:nvPr>
            <p:ph type="ftr" sz="quarter" idx="11"/>
          </p:nvPr>
        </p:nvSpPr>
        <p:spPr/>
        <p:txBody>
          <a:bodyPr/>
          <a:lstStyle/>
          <a:p>
            <a:endParaRPr lang="es-AR" dirty="0"/>
          </a:p>
        </p:txBody>
      </p:sp>
      <p:sp>
        <p:nvSpPr>
          <p:cNvPr id="4" name="3 Marcador de número de diapositiva"/>
          <p:cNvSpPr>
            <a:spLocks noGrp="1"/>
          </p:cNvSpPr>
          <p:nvPr>
            <p:ph type="sldNum" sz="quarter" idx="12"/>
          </p:nvPr>
        </p:nvSpPr>
        <p:spPr/>
        <p:txBody>
          <a:bodyPr/>
          <a:lstStyle/>
          <a:p>
            <a:fld id="{D921F67B-646B-47FA-BE9A-FBC9CDD4A076}" type="slidenum">
              <a:rPr lang="es-AR" smtClean="0"/>
              <a:pPr/>
              <a:t>‹Nº›</a:t>
            </a:fld>
            <a:endParaRPr lang="es-A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1476375" y="333375"/>
            <a:ext cx="7210425" cy="57467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endParaRPr lang="es-PE" smtClean="0"/>
          </a:p>
        </p:txBody>
      </p:sp>
      <p:sp>
        <p:nvSpPr>
          <p:cNvPr id="1027" name="2 Marcador de texto"/>
          <p:cNvSpPr>
            <a:spLocks noGrp="1"/>
          </p:cNvSpPr>
          <p:nvPr>
            <p:ph type="body" idx="1"/>
          </p:nvPr>
        </p:nvSpPr>
        <p:spPr bwMode="auto">
          <a:xfrm>
            <a:off x="457200" y="1600200"/>
            <a:ext cx="2098675"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p:txBody>
      </p:sp>
      <p:sp>
        <p:nvSpPr>
          <p:cNvPr id="5" name="4 Marcador de pie de página"/>
          <p:cNvSpPr>
            <a:spLocks noGrp="1"/>
          </p:cNvSpPr>
          <p:nvPr>
            <p:ph type="ftr" sz="quarter" idx="3"/>
          </p:nvPr>
        </p:nvSpPr>
        <p:spPr>
          <a:xfrm>
            <a:off x="395288" y="6303963"/>
            <a:ext cx="2895600" cy="365125"/>
          </a:xfrm>
          <a:prstGeom prst="rect">
            <a:avLst/>
          </a:prstGeom>
        </p:spPr>
        <p:txBody>
          <a:bodyPr vert="horz" lIns="91440" tIns="45720" rIns="91440" bIns="45720" rtlCol="0" anchor="ctr"/>
          <a:lstStyle>
            <a:lvl1pPr algn="l" fontAlgn="auto">
              <a:spcBef>
                <a:spcPts val="0"/>
              </a:spcBef>
              <a:spcAft>
                <a:spcPts val="0"/>
              </a:spcAft>
              <a:defRPr sz="700" i="1">
                <a:solidFill>
                  <a:schemeClr val="tx1">
                    <a:tint val="75000"/>
                  </a:schemeClr>
                </a:solidFill>
                <a:latin typeface="+mn-lt"/>
              </a:defRPr>
            </a:lvl1pPr>
          </a:lstStyle>
          <a:p>
            <a:pPr>
              <a:defRPr/>
            </a:pPr>
            <a:r>
              <a:rPr lang="es-PE" dirty="0" smtClean="0"/>
              <a:t>MEF-DGPP</a:t>
            </a:r>
            <a:endParaRPr lang="es-PE" dirty="0"/>
          </a:p>
        </p:txBody>
      </p:sp>
      <p:sp>
        <p:nvSpPr>
          <p:cNvPr id="6" name="5 Marcador de número de diapositiva"/>
          <p:cNvSpPr>
            <a:spLocks noGrp="1"/>
          </p:cNvSpPr>
          <p:nvPr>
            <p:ph type="sldNum" sz="quarter" idx="4"/>
          </p:nvPr>
        </p:nvSpPr>
        <p:spPr>
          <a:xfrm>
            <a:off x="4211638" y="6661150"/>
            <a:ext cx="466725" cy="196850"/>
          </a:xfrm>
          <a:prstGeom prst="rect">
            <a:avLst/>
          </a:prstGeom>
        </p:spPr>
        <p:txBody>
          <a:bodyPr vert="horz" lIns="91440" tIns="45720" rIns="91440" bIns="45720" rtlCol="0" anchor="ctr"/>
          <a:lstStyle>
            <a:lvl1pPr algn="r" fontAlgn="auto">
              <a:spcBef>
                <a:spcPts val="0"/>
              </a:spcBef>
              <a:spcAft>
                <a:spcPts val="0"/>
              </a:spcAft>
              <a:defRPr sz="1000" b="1">
                <a:solidFill>
                  <a:schemeClr val="tx1"/>
                </a:solidFill>
                <a:latin typeface="Book Antiqua" pitchFamily="18" charset="0"/>
              </a:defRPr>
            </a:lvl1pPr>
          </a:lstStyle>
          <a:p>
            <a:pPr>
              <a:defRPr/>
            </a:pPr>
            <a:fld id="{1CD983EF-E4FC-4769-8B50-AC39CB573A61}" type="slidenum">
              <a:rPr lang="es-PE"/>
              <a:pPr>
                <a:defRPr/>
              </a:pPr>
              <a:t>‹Nº›</a:t>
            </a:fld>
            <a:endParaRPr lang="es-PE" dirty="0"/>
          </a:p>
        </p:txBody>
      </p:sp>
    </p:spTree>
  </p:cSld>
  <p:clrMap bg1="lt1" tx1="dk1" bg2="lt2" tx2="dk2" accent1="accent1" accent2="accent2" accent3="accent3" accent4="accent4" accent5="accent5" accent6="accent6" hlink="hlink" folHlink="folHlink"/>
  <p:sldLayoutIdLst>
    <p:sldLayoutId id="2147483813" r:id="rId1"/>
    <p:sldLayoutId id="2147483814" r:id="rId2"/>
    <p:sldLayoutId id="2147483815" r:id="rId3"/>
    <p:sldLayoutId id="2147483817" r:id="rId4"/>
    <p:sldLayoutId id="2147483819" r:id="rId5"/>
    <p:sldLayoutId id="2147483820" r:id="rId6"/>
    <p:sldLayoutId id="2147483821" r:id="rId7"/>
    <p:sldLayoutId id="2147483822" r:id="rId8"/>
  </p:sldLayoutIdLst>
  <p:hf sldNum="0" hdr="0" dt="0"/>
  <p:txStyles>
    <p:titleStyle>
      <a:lvl1pPr algn="l" rtl="0" eaLnBrk="0" fontAlgn="base" hangingPunct="0">
        <a:spcBef>
          <a:spcPct val="0"/>
        </a:spcBef>
        <a:spcAft>
          <a:spcPct val="0"/>
        </a:spcAft>
        <a:defRPr sz="2000" b="1" kern="1200">
          <a:solidFill>
            <a:schemeClr val="tx1"/>
          </a:solidFill>
          <a:latin typeface="Book Antiqua" pitchFamily="18" charset="0"/>
          <a:ea typeface="+mj-ea"/>
          <a:cs typeface="+mj-cs"/>
        </a:defRPr>
      </a:lvl1pPr>
      <a:lvl2pPr algn="l" rtl="0" eaLnBrk="0" fontAlgn="base" hangingPunct="0">
        <a:spcBef>
          <a:spcPct val="0"/>
        </a:spcBef>
        <a:spcAft>
          <a:spcPct val="0"/>
        </a:spcAft>
        <a:defRPr sz="2000" b="1">
          <a:solidFill>
            <a:schemeClr val="tx1"/>
          </a:solidFill>
          <a:latin typeface="Book Antiqua" pitchFamily="18" charset="0"/>
        </a:defRPr>
      </a:lvl2pPr>
      <a:lvl3pPr algn="l" rtl="0" eaLnBrk="0" fontAlgn="base" hangingPunct="0">
        <a:spcBef>
          <a:spcPct val="0"/>
        </a:spcBef>
        <a:spcAft>
          <a:spcPct val="0"/>
        </a:spcAft>
        <a:defRPr sz="2000" b="1">
          <a:solidFill>
            <a:schemeClr val="tx1"/>
          </a:solidFill>
          <a:latin typeface="Book Antiqua" pitchFamily="18" charset="0"/>
        </a:defRPr>
      </a:lvl3pPr>
      <a:lvl4pPr algn="l" rtl="0" eaLnBrk="0" fontAlgn="base" hangingPunct="0">
        <a:spcBef>
          <a:spcPct val="0"/>
        </a:spcBef>
        <a:spcAft>
          <a:spcPct val="0"/>
        </a:spcAft>
        <a:defRPr sz="2000" b="1">
          <a:solidFill>
            <a:schemeClr val="tx1"/>
          </a:solidFill>
          <a:latin typeface="Book Antiqua" pitchFamily="18" charset="0"/>
        </a:defRPr>
      </a:lvl4pPr>
      <a:lvl5pPr algn="l" rtl="0" eaLnBrk="0" fontAlgn="base" hangingPunct="0">
        <a:spcBef>
          <a:spcPct val="0"/>
        </a:spcBef>
        <a:spcAft>
          <a:spcPct val="0"/>
        </a:spcAft>
        <a:defRPr sz="2000" b="1">
          <a:solidFill>
            <a:schemeClr val="tx1"/>
          </a:solidFill>
          <a:latin typeface="Book Antiqua" pitchFamily="18" charset="0"/>
        </a:defRPr>
      </a:lvl5pPr>
      <a:lvl6pPr marL="457200" algn="l" rtl="0" fontAlgn="base">
        <a:spcBef>
          <a:spcPct val="0"/>
        </a:spcBef>
        <a:spcAft>
          <a:spcPct val="0"/>
        </a:spcAft>
        <a:defRPr sz="2000" b="1">
          <a:solidFill>
            <a:schemeClr val="tx1"/>
          </a:solidFill>
          <a:latin typeface="Book Antiqua" pitchFamily="18" charset="0"/>
        </a:defRPr>
      </a:lvl6pPr>
      <a:lvl7pPr marL="914400" algn="l" rtl="0" fontAlgn="base">
        <a:spcBef>
          <a:spcPct val="0"/>
        </a:spcBef>
        <a:spcAft>
          <a:spcPct val="0"/>
        </a:spcAft>
        <a:defRPr sz="2000" b="1">
          <a:solidFill>
            <a:schemeClr val="tx1"/>
          </a:solidFill>
          <a:latin typeface="Book Antiqua" pitchFamily="18" charset="0"/>
        </a:defRPr>
      </a:lvl7pPr>
      <a:lvl8pPr marL="1371600" algn="l" rtl="0" fontAlgn="base">
        <a:spcBef>
          <a:spcPct val="0"/>
        </a:spcBef>
        <a:spcAft>
          <a:spcPct val="0"/>
        </a:spcAft>
        <a:defRPr sz="2000" b="1">
          <a:solidFill>
            <a:schemeClr val="tx1"/>
          </a:solidFill>
          <a:latin typeface="Book Antiqua" pitchFamily="18" charset="0"/>
        </a:defRPr>
      </a:lvl8pPr>
      <a:lvl9pPr marL="1828800" algn="l" rtl="0" fontAlgn="base">
        <a:spcBef>
          <a:spcPct val="0"/>
        </a:spcBef>
        <a:spcAft>
          <a:spcPct val="0"/>
        </a:spcAft>
        <a:defRPr sz="2000" b="1">
          <a:solidFill>
            <a:schemeClr val="tx1"/>
          </a:solidFill>
          <a:latin typeface="Book Antiqua" pitchFamily="18" charset="0"/>
        </a:defRPr>
      </a:lvl9pPr>
    </p:titleStyle>
    <p:bodyStyle>
      <a:lvl1pPr marL="177800" indent="-177800" algn="l" rtl="0" eaLnBrk="0" fontAlgn="base" hangingPunct="0">
        <a:spcBef>
          <a:spcPct val="20000"/>
        </a:spcBef>
        <a:spcAft>
          <a:spcPct val="0"/>
        </a:spcAft>
        <a:buFont typeface="Wingdings" pitchFamily="2" charset="2"/>
        <a:buChar char="§"/>
        <a:defRPr sz="1300" b="1" kern="1200">
          <a:solidFill>
            <a:schemeClr val="tx1"/>
          </a:solidFill>
          <a:latin typeface="Book Antiqua" pitchFamily="18" charset="0"/>
          <a:ea typeface="+mn-ea"/>
          <a:cs typeface="+mn-cs"/>
        </a:defRPr>
      </a:lvl1pPr>
      <a:lvl2pPr marL="742950" indent="-285750" algn="l" rtl="0" eaLnBrk="0" fontAlgn="base" hangingPunct="0">
        <a:spcBef>
          <a:spcPct val="20000"/>
        </a:spcBef>
        <a:spcAft>
          <a:spcPct val="0"/>
        </a:spcAft>
        <a:buFont typeface="Arial" pitchFamily="34" charset="0"/>
        <a:buChar char="–"/>
        <a:defRPr sz="1300" b="1" kern="1200">
          <a:solidFill>
            <a:schemeClr val="tx1"/>
          </a:solidFill>
          <a:latin typeface="Book Antiqua" pitchFamily="18" charset="0"/>
          <a:ea typeface="+mn-ea"/>
          <a:cs typeface="+mn-cs"/>
        </a:defRPr>
      </a:lvl2pPr>
      <a:lvl3pPr marL="1143000" indent="-228600" algn="l" rtl="0" eaLnBrk="0" fontAlgn="base" hangingPunct="0">
        <a:spcBef>
          <a:spcPct val="20000"/>
        </a:spcBef>
        <a:spcAft>
          <a:spcPct val="0"/>
        </a:spcAft>
        <a:buFont typeface="Arial" pitchFamily="34" charset="0"/>
        <a:buChar char="•"/>
        <a:defRPr sz="1300" b="1" kern="1200">
          <a:solidFill>
            <a:schemeClr val="tx1"/>
          </a:solidFill>
          <a:latin typeface="Book Antiqua" pitchFamily="18" charset="0"/>
          <a:ea typeface="+mn-ea"/>
          <a:cs typeface="+mn-cs"/>
        </a:defRPr>
      </a:lvl3pPr>
      <a:lvl4pPr marL="1600200" indent="-228600" algn="l" rtl="0" eaLnBrk="0" fontAlgn="base" hangingPunct="0">
        <a:spcBef>
          <a:spcPct val="20000"/>
        </a:spcBef>
        <a:spcAft>
          <a:spcPct val="0"/>
        </a:spcAft>
        <a:buFont typeface="Arial" pitchFamily="34" charset="0"/>
        <a:buChar char="–"/>
        <a:defRPr sz="1300" b="1" kern="1200">
          <a:solidFill>
            <a:schemeClr val="tx1"/>
          </a:solidFill>
          <a:latin typeface="Book Antiqua" pitchFamily="18" charset="0"/>
          <a:ea typeface="+mn-ea"/>
          <a:cs typeface="+mn-cs"/>
        </a:defRPr>
      </a:lvl4pPr>
      <a:lvl5pPr marL="2057400" indent="-228600" algn="l" rtl="0" eaLnBrk="0" fontAlgn="base" hangingPunct="0">
        <a:spcBef>
          <a:spcPct val="20000"/>
        </a:spcBef>
        <a:spcAft>
          <a:spcPct val="0"/>
        </a:spcAft>
        <a:buFont typeface="Arial" pitchFamily="34" charset="0"/>
        <a:buChar char="»"/>
        <a:defRPr sz="1300" b="1" kern="1200">
          <a:solidFill>
            <a:schemeClr val="tx1"/>
          </a:solidFill>
          <a:latin typeface="Book Antiqua" pitchFamily="18"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2.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8.xml"/><Relationship Id="rId1" Type="http://schemas.openxmlformats.org/officeDocument/2006/relationships/slideLayout" Target="../slideLayouts/slideLayout3.xml"/><Relationship Id="rId4" Type="http://schemas.openxmlformats.org/officeDocument/2006/relationships/image" Target="../media/image7.jpeg"/></Relationships>
</file>

<file path=ppt/slides/_rels/slide1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9.xml"/><Relationship Id="rId1" Type="http://schemas.openxmlformats.org/officeDocument/2006/relationships/slideLayout" Target="../slideLayouts/slideLayout3.xml"/><Relationship Id="rId4" Type="http://schemas.openxmlformats.org/officeDocument/2006/relationships/image" Target="../media/image9.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0.xml"/><Relationship Id="rId1" Type="http://schemas.openxmlformats.org/officeDocument/2006/relationships/slideLayout" Target="../slideLayouts/slideLayout3.xml"/><Relationship Id="rId4" Type="http://schemas.openxmlformats.org/officeDocument/2006/relationships/image" Target="../media/image11.jpe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22.xml"/><Relationship Id="rId1" Type="http://schemas.openxmlformats.org/officeDocument/2006/relationships/slideLayout" Target="../slideLayouts/slideLayout3.xml"/><Relationship Id="rId4" Type="http://schemas.openxmlformats.org/officeDocument/2006/relationships/image" Target="../media/image13.jpeg"/></Relationships>
</file>

<file path=ppt/slides/_rels/slide2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28.xml"/><Relationship Id="rId1" Type="http://schemas.openxmlformats.org/officeDocument/2006/relationships/slideLayout" Target="../slideLayouts/slideLayout3.xml"/><Relationship Id="rId4" Type="http://schemas.openxmlformats.org/officeDocument/2006/relationships/image" Target="../media/image18.jpeg"/></Relationships>
</file>

<file path=ppt/slides/_rels/slide2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1.xml"/><Relationship Id="rId1" Type="http://schemas.openxmlformats.org/officeDocument/2006/relationships/slideLayout" Target="../slideLayouts/slideLayout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42.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42.xml"/><Relationship Id="rId1" Type="http://schemas.openxmlformats.org/officeDocument/2006/relationships/slideLayout" Target="../slideLayouts/slideLayout3.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43.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43.xml"/><Relationship Id="rId1" Type="http://schemas.openxmlformats.org/officeDocument/2006/relationships/slideLayout" Target="../slideLayouts/slideLayout3.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44.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44.xml"/><Relationship Id="rId1" Type="http://schemas.openxmlformats.org/officeDocument/2006/relationships/slideLayout" Target="../slideLayouts/slideLayout3.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45.xml.rels><?xml version="1.0" encoding="UTF-8" standalone="yes"?>
<Relationships xmlns="http://schemas.openxmlformats.org/package/2006/relationships"><Relationship Id="rId3" Type="http://schemas.openxmlformats.org/officeDocument/2006/relationships/hyperlink" Target="http://www.mef.gob.pe/" TargetMode="External"/><Relationship Id="rId2" Type="http://schemas.openxmlformats.org/officeDocument/2006/relationships/notesSlide" Target="../notesSlides/notesSlide45.xml"/><Relationship Id="rId1" Type="http://schemas.openxmlformats.org/officeDocument/2006/relationships/slideLayout" Target="../slideLayouts/slideLayout8.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42844" y="5072074"/>
            <a:ext cx="3592488" cy="710960"/>
          </a:xfrm>
        </p:spPr>
        <p:txBody>
          <a:bodyPr>
            <a:noAutofit/>
          </a:bodyPr>
          <a:lstStyle/>
          <a:p>
            <a:pPr algn="l"/>
            <a:r>
              <a:rPr lang="es-PE" sz="3000" b="1" dirty="0" smtClean="0"/>
              <a:t>Dirección General de Presupuesto Público - MEF</a:t>
            </a:r>
          </a:p>
        </p:txBody>
      </p:sp>
      <p:sp>
        <p:nvSpPr>
          <p:cNvPr id="2" name="1 Título"/>
          <p:cNvSpPr>
            <a:spLocks noGrp="1"/>
          </p:cNvSpPr>
          <p:nvPr>
            <p:ph type="ctrTitle"/>
          </p:nvPr>
        </p:nvSpPr>
        <p:spPr>
          <a:xfrm>
            <a:off x="4500562" y="2143116"/>
            <a:ext cx="4535934" cy="2000264"/>
          </a:xfrm>
        </p:spPr>
        <p:txBody>
          <a:bodyPr/>
          <a:lstStyle/>
          <a:p>
            <a:r>
              <a:rPr lang="es-ES" sz="3200" b="1" dirty="0" smtClean="0"/>
              <a:t>Programación y Formulación Anual del Presupuesto del Sector Público, con una perspectiva de Programación Multianual</a:t>
            </a:r>
            <a:br>
              <a:rPr lang="es-ES" sz="3200" b="1" dirty="0" smtClean="0"/>
            </a:br>
            <a:endParaRPr lang="es-ES" sz="3200" b="1" dirty="0" smtClean="0"/>
          </a:p>
        </p:txBody>
      </p:sp>
      <p:sp>
        <p:nvSpPr>
          <p:cNvPr id="4" name="3 CuadroTexto"/>
          <p:cNvSpPr txBox="1"/>
          <p:nvPr/>
        </p:nvSpPr>
        <p:spPr bwMode="auto">
          <a:xfrm>
            <a:off x="285720" y="6500834"/>
            <a:ext cx="1428760" cy="357166"/>
          </a:xfrm>
          <a:prstGeom prst="rect">
            <a:avLst/>
          </a:prstGeom>
          <a:noFill/>
          <a:ln w="9525">
            <a:noFill/>
            <a:miter lim="800000"/>
            <a:headEnd/>
            <a:tailEnd/>
          </a:ln>
        </p:spPr>
        <p:txBody>
          <a:bodyPr vert="horz" wrap="none" lIns="91440" tIns="45720" rIns="91440" bIns="45720" numCol="1" rtlCol="0" anchor="ctr" anchorCtr="0" compatLnSpc="1">
            <a:prstTxWarp prst="textNoShape">
              <a:avLst/>
            </a:prstTxWarp>
            <a:noAutofit/>
          </a:bodyPr>
          <a:lstStyle/>
          <a:p>
            <a:pPr>
              <a:spcBef>
                <a:spcPct val="50000"/>
              </a:spcBef>
            </a:pPr>
            <a:r>
              <a:rPr lang="es-PE" sz="1400" b="1" dirty="0" smtClean="0">
                <a:solidFill>
                  <a:schemeClr val="bg1"/>
                </a:solidFill>
                <a:latin typeface="Arial" pitchFamily="34" charset="0"/>
                <a:cs typeface="Arial" pitchFamily="34" charset="0"/>
              </a:rPr>
              <a:t>2015</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eaLnBrk="1" hangingPunct="1"/>
            <a:r>
              <a:rPr lang="es-PE" sz="2800" dirty="0" smtClean="0">
                <a:latin typeface="+mn-lt"/>
              </a:rPr>
              <a:t>Programación Multianual</a:t>
            </a:r>
            <a:endParaRPr lang="es-PE" sz="2800" dirty="0">
              <a:latin typeface="+mn-lt"/>
            </a:endParaRPr>
          </a:p>
        </p:txBody>
      </p:sp>
      <p:sp>
        <p:nvSpPr>
          <p:cNvPr id="3" name="2 Rectángulo"/>
          <p:cNvSpPr/>
          <p:nvPr/>
        </p:nvSpPr>
        <p:spPr>
          <a:xfrm>
            <a:off x="428596" y="1000108"/>
            <a:ext cx="8358246" cy="430887"/>
          </a:xfrm>
          <a:prstGeom prst="rect">
            <a:avLst/>
          </a:prstGeom>
        </p:spPr>
        <p:txBody>
          <a:bodyPr wrap="square">
            <a:spAutoFit/>
          </a:bodyPr>
          <a:lstStyle/>
          <a:p>
            <a:pPr algn="just">
              <a:buNone/>
            </a:pPr>
            <a:r>
              <a:rPr lang="es-MX" sz="2200" dirty="0" smtClean="0">
                <a:latin typeface="+mn-lt"/>
              </a:rPr>
              <a:t> </a:t>
            </a:r>
            <a:endParaRPr lang="es-ES" sz="2200" dirty="0" smtClean="0">
              <a:latin typeface="+mn-lt"/>
            </a:endParaRPr>
          </a:p>
        </p:txBody>
      </p:sp>
      <p:sp>
        <p:nvSpPr>
          <p:cNvPr id="4" name="3 Rectángulo redondeado"/>
          <p:cNvSpPr/>
          <p:nvPr/>
        </p:nvSpPr>
        <p:spPr bwMode="auto">
          <a:xfrm>
            <a:off x="500034" y="1571612"/>
            <a:ext cx="3786214" cy="571504"/>
          </a:xfrm>
          <a:prstGeom prst="roundRect">
            <a:avLst/>
          </a:prstGeom>
          <a:solidFill>
            <a:schemeClr val="accent1">
              <a:lumMod val="75000"/>
            </a:schemeClr>
          </a:solidFill>
          <a:ln w="9525">
            <a:solidFill>
              <a:schemeClr val="accent1"/>
            </a:solidFill>
            <a:miter lim="800000"/>
            <a:headEnd/>
            <a:tailEnd/>
          </a:ln>
        </p:spPr>
        <p:txBody>
          <a:bodyPr rtlCol="0" anchor="ctr"/>
          <a:lstStyle/>
          <a:p>
            <a:pPr algn="ctr">
              <a:buFontTx/>
              <a:buNone/>
            </a:pPr>
            <a:r>
              <a:rPr lang="es-PE" sz="1800" b="1" dirty="0" smtClean="0">
                <a:solidFill>
                  <a:schemeClr val="bg1"/>
                </a:solidFill>
                <a:latin typeface="+mn-lt"/>
              </a:rPr>
              <a:t>PROGRAMACION</a:t>
            </a:r>
            <a:r>
              <a:rPr lang="es-PE" sz="1800" b="1" dirty="0" smtClean="0">
                <a:solidFill>
                  <a:srgbClr val="FF0000"/>
                </a:solidFill>
                <a:latin typeface="+mn-lt"/>
              </a:rPr>
              <a:t> </a:t>
            </a:r>
            <a:r>
              <a:rPr lang="es-PE" sz="1800" b="1" dirty="0" smtClean="0">
                <a:solidFill>
                  <a:schemeClr val="bg1"/>
                </a:solidFill>
                <a:latin typeface="+mn-lt"/>
              </a:rPr>
              <a:t>MULTIANUAL</a:t>
            </a:r>
          </a:p>
        </p:txBody>
      </p:sp>
      <p:sp>
        <p:nvSpPr>
          <p:cNvPr id="5" name="4 Rectángulo redondeado"/>
          <p:cNvSpPr/>
          <p:nvPr/>
        </p:nvSpPr>
        <p:spPr bwMode="auto">
          <a:xfrm>
            <a:off x="4857752" y="2357430"/>
            <a:ext cx="3786214" cy="571504"/>
          </a:xfrm>
          <a:prstGeom prst="roundRect">
            <a:avLst/>
          </a:prstGeom>
          <a:solidFill>
            <a:schemeClr val="accent3">
              <a:lumMod val="40000"/>
              <a:lumOff val="60000"/>
            </a:schemeClr>
          </a:solidFill>
          <a:ln w="9525">
            <a:solidFill>
              <a:schemeClr val="accent1"/>
            </a:solidFill>
            <a:miter lim="800000"/>
            <a:headEnd/>
            <a:tailEnd/>
          </a:ln>
        </p:spPr>
        <p:txBody>
          <a:bodyPr rtlCol="0" anchor="ctr"/>
          <a:lstStyle/>
          <a:p>
            <a:pPr algn="ctr">
              <a:buFontTx/>
              <a:buNone/>
            </a:pPr>
            <a:r>
              <a:rPr lang="es-PE" sz="1600" b="1" dirty="0" smtClean="0">
                <a:latin typeface="+mn-lt"/>
              </a:rPr>
              <a:t>Previsiones Financieras de Gastos e Ingresos</a:t>
            </a:r>
          </a:p>
        </p:txBody>
      </p:sp>
      <p:sp>
        <p:nvSpPr>
          <p:cNvPr id="6" name="5 Rectángulo redondeado"/>
          <p:cNvSpPr/>
          <p:nvPr/>
        </p:nvSpPr>
        <p:spPr bwMode="auto">
          <a:xfrm>
            <a:off x="4857752" y="3429000"/>
            <a:ext cx="3786214" cy="571504"/>
          </a:xfrm>
          <a:prstGeom prst="roundRect">
            <a:avLst/>
          </a:prstGeom>
          <a:solidFill>
            <a:schemeClr val="accent2">
              <a:lumMod val="40000"/>
              <a:lumOff val="60000"/>
            </a:schemeClr>
          </a:solidFill>
          <a:ln w="9525">
            <a:solidFill>
              <a:schemeClr val="accent1"/>
            </a:solidFill>
            <a:miter lim="800000"/>
            <a:headEnd/>
            <a:tailEnd/>
          </a:ln>
        </p:spPr>
        <p:txBody>
          <a:bodyPr rtlCol="0" anchor="ctr"/>
          <a:lstStyle/>
          <a:p>
            <a:pPr algn="ctr">
              <a:buFontTx/>
              <a:buNone/>
            </a:pPr>
            <a:r>
              <a:rPr lang="es-PE" sz="1600" b="1" dirty="0" smtClean="0">
                <a:latin typeface="+mn-lt"/>
              </a:rPr>
              <a:t>Planes, Programas y Proyectos</a:t>
            </a:r>
          </a:p>
        </p:txBody>
      </p:sp>
      <p:sp>
        <p:nvSpPr>
          <p:cNvPr id="7" name="6 Rectángulo redondeado"/>
          <p:cNvSpPr/>
          <p:nvPr/>
        </p:nvSpPr>
        <p:spPr bwMode="auto">
          <a:xfrm>
            <a:off x="4857752" y="4429132"/>
            <a:ext cx="3786214" cy="571504"/>
          </a:xfrm>
          <a:prstGeom prst="roundRect">
            <a:avLst/>
          </a:prstGeom>
          <a:solidFill>
            <a:schemeClr val="accent5">
              <a:lumMod val="40000"/>
              <a:lumOff val="60000"/>
            </a:schemeClr>
          </a:solidFill>
          <a:ln w="9525">
            <a:solidFill>
              <a:schemeClr val="accent1"/>
            </a:solidFill>
            <a:miter lim="800000"/>
            <a:headEnd/>
            <a:tailEnd/>
          </a:ln>
        </p:spPr>
        <p:txBody>
          <a:bodyPr rtlCol="0" anchor="ctr"/>
          <a:lstStyle/>
          <a:p>
            <a:pPr algn="ctr">
              <a:buFontTx/>
              <a:buNone/>
            </a:pPr>
            <a:r>
              <a:rPr lang="es-PE" sz="1600" b="1" dirty="0" smtClean="0">
                <a:latin typeface="+mn-lt"/>
              </a:rPr>
              <a:t>Para cumplimiento de objetivos y metas</a:t>
            </a:r>
          </a:p>
        </p:txBody>
      </p:sp>
      <p:sp>
        <p:nvSpPr>
          <p:cNvPr id="8" name="7 Rectángulo redondeado"/>
          <p:cNvSpPr/>
          <p:nvPr/>
        </p:nvSpPr>
        <p:spPr bwMode="auto">
          <a:xfrm>
            <a:off x="2571736" y="5429264"/>
            <a:ext cx="3786214" cy="571504"/>
          </a:xfrm>
          <a:prstGeom prst="roundRect">
            <a:avLst/>
          </a:prstGeom>
          <a:solidFill>
            <a:schemeClr val="accent6">
              <a:lumMod val="60000"/>
              <a:lumOff val="40000"/>
            </a:schemeClr>
          </a:solidFill>
          <a:ln w="9525">
            <a:solidFill>
              <a:schemeClr val="accent1"/>
            </a:solidFill>
            <a:miter lim="800000"/>
            <a:headEnd/>
            <a:tailEnd/>
          </a:ln>
        </p:spPr>
        <p:txBody>
          <a:bodyPr rtlCol="0" anchor="ctr"/>
          <a:lstStyle/>
          <a:p>
            <a:pPr algn="ctr">
              <a:buFontTx/>
              <a:buNone/>
            </a:pPr>
            <a:r>
              <a:rPr lang="es-PE" sz="1600" b="1" dirty="0" smtClean="0">
                <a:latin typeface="+mn-lt"/>
              </a:rPr>
              <a:t>SATISFACER NECESIDADES DE LA POBLACION</a:t>
            </a:r>
          </a:p>
        </p:txBody>
      </p:sp>
      <p:cxnSp>
        <p:nvCxnSpPr>
          <p:cNvPr id="22" name="21 Conector recto de flecha"/>
          <p:cNvCxnSpPr>
            <a:stCxn id="5" idx="2"/>
            <a:endCxn id="6" idx="0"/>
          </p:cNvCxnSpPr>
          <p:nvPr/>
        </p:nvCxnSpPr>
        <p:spPr>
          <a:xfrm rot="5400000">
            <a:off x="6500826" y="3178967"/>
            <a:ext cx="500066"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5" name="24 Conector recto de flecha"/>
          <p:cNvCxnSpPr>
            <a:stCxn id="6" idx="2"/>
            <a:endCxn id="7" idx="0"/>
          </p:cNvCxnSpPr>
          <p:nvPr/>
        </p:nvCxnSpPr>
        <p:spPr>
          <a:xfrm rot="5400000">
            <a:off x="6536545" y="4214818"/>
            <a:ext cx="428628"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8" name="37 Forma"/>
          <p:cNvCxnSpPr>
            <a:stCxn id="7" idx="2"/>
            <a:endCxn id="8" idx="3"/>
          </p:cNvCxnSpPr>
          <p:nvPr/>
        </p:nvCxnSpPr>
        <p:spPr>
          <a:xfrm rot="5400000">
            <a:off x="6197215" y="5161372"/>
            <a:ext cx="714380" cy="392909"/>
          </a:xfrm>
          <a:prstGeom prst="bentConnector2">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9" name="38 Forma"/>
          <p:cNvCxnSpPr/>
          <p:nvPr/>
        </p:nvCxnSpPr>
        <p:spPr>
          <a:xfrm rot="16200000" flipH="1">
            <a:off x="3394033" y="1160843"/>
            <a:ext cx="500066" cy="2464611"/>
          </a:xfrm>
          <a:prstGeom prst="bentConnector2">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4" name="43 Conector recto"/>
          <p:cNvCxnSpPr/>
          <p:nvPr/>
        </p:nvCxnSpPr>
        <p:spPr>
          <a:xfrm rot="5400000">
            <a:off x="1340190" y="3714752"/>
            <a:ext cx="2143140" cy="0"/>
          </a:xfrm>
          <a:prstGeom prst="line">
            <a:avLst/>
          </a:prstGeom>
          <a:ln w="41275"/>
        </p:spPr>
        <p:style>
          <a:lnRef idx="1">
            <a:schemeClr val="accent1"/>
          </a:lnRef>
          <a:fillRef idx="0">
            <a:schemeClr val="accent1"/>
          </a:fillRef>
          <a:effectRef idx="0">
            <a:schemeClr val="accent1"/>
          </a:effectRef>
          <a:fontRef idx="minor">
            <a:schemeClr val="tx1"/>
          </a:fontRef>
        </p:style>
      </p:cxnSp>
      <p:sp>
        <p:nvSpPr>
          <p:cNvPr id="16" name="15 Marcador de pie de página"/>
          <p:cNvSpPr>
            <a:spLocks noGrp="1"/>
          </p:cNvSpPr>
          <p:nvPr>
            <p:ph type="ftr" sz="quarter" idx="10"/>
          </p:nvPr>
        </p:nvSpPr>
        <p:spPr/>
        <p:txBody>
          <a:bodyPr/>
          <a:lstStyle/>
          <a:p>
            <a:pPr>
              <a:defRPr/>
            </a:pPr>
            <a:r>
              <a:rPr lang="es-PE" dirty="0" smtClean="0"/>
              <a:t>MEF-DGPP</a:t>
            </a:r>
            <a:endParaRPr lang="es-PE" dirty="0"/>
          </a:p>
        </p:txBody>
      </p:sp>
      <p:cxnSp>
        <p:nvCxnSpPr>
          <p:cNvPr id="19" name="18 Conector recto de flecha"/>
          <p:cNvCxnSpPr>
            <a:endCxn id="6" idx="1"/>
          </p:cNvCxnSpPr>
          <p:nvPr/>
        </p:nvCxnSpPr>
        <p:spPr>
          <a:xfrm>
            <a:off x="2428860" y="3706786"/>
            <a:ext cx="2428892" cy="7966"/>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cxnSp>
        <p:nvCxnSpPr>
          <p:cNvPr id="20" name="19 Conector recto de flecha"/>
          <p:cNvCxnSpPr>
            <a:endCxn id="7" idx="1"/>
          </p:cNvCxnSpPr>
          <p:nvPr/>
        </p:nvCxnSpPr>
        <p:spPr>
          <a:xfrm flipV="1">
            <a:off x="2428860" y="4714884"/>
            <a:ext cx="2428892" cy="13402"/>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E" sz="2800" b="1" dirty="0" smtClean="0">
                <a:latin typeface="+mn-lt"/>
              </a:rPr>
              <a:t>Justificación de la programación multianual</a:t>
            </a:r>
            <a:endParaRPr lang="es-PE" sz="2800" b="1" dirty="0">
              <a:latin typeface="+mn-lt"/>
            </a:endParaRPr>
          </a:p>
        </p:txBody>
      </p:sp>
      <p:sp>
        <p:nvSpPr>
          <p:cNvPr id="3" name="2 Rectángulo"/>
          <p:cNvSpPr/>
          <p:nvPr/>
        </p:nvSpPr>
        <p:spPr>
          <a:xfrm>
            <a:off x="785786" y="1142984"/>
            <a:ext cx="7786742" cy="5170646"/>
          </a:xfrm>
          <a:prstGeom prst="rect">
            <a:avLst/>
          </a:prstGeom>
        </p:spPr>
        <p:txBody>
          <a:bodyPr wrap="square">
            <a:spAutoFit/>
          </a:bodyPr>
          <a:lstStyle/>
          <a:p>
            <a:pPr marL="355600" indent="-355600" algn="just">
              <a:buFont typeface="Wingdings" pitchFamily="2" charset="2"/>
              <a:buChar char="Ø"/>
            </a:pPr>
            <a:r>
              <a:rPr lang="es-ES" sz="2200" dirty="0" smtClean="0">
                <a:latin typeface="+mn-lt"/>
              </a:rPr>
              <a:t>Contar con una programación de mediano plazo, sobre la base de una planificación de los objetivos y metas a alcanzar.</a:t>
            </a:r>
          </a:p>
          <a:p>
            <a:pPr marL="355600" indent="-355600" algn="just">
              <a:buFont typeface="Wingdings" pitchFamily="2" charset="2"/>
              <a:buChar char="Ø"/>
            </a:pPr>
            <a:r>
              <a:rPr lang="es-ES" sz="2200" dirty="0" smtClean="0">
                <a:latin typeface="+mn-lt"/>
              </a:rPr>
              <a:t>Conocer el impacto de las medidas gubernamentales (nuevas políticas y programas)</a:t>
            </a:r>
          </a:p>
          <a:p>
            <a:pPr marL="355600" indent="-355600" algn="just">
              <a:buFont typeface="Wingdings" pitchFamily="2" charset="2"/>
              <a:buChar char="Ø"/>
            </a:pPr>
            <a:r>
              <a:rPr lang="es-ES" sz="2200" dirty="0" smtClean="0">
                <a:latin typeface="+mn-lt"/>
              </a:rPr>
              <a:t>Definir un espacio fiscal dado el peso creciente de los gastos sociales</a:t>
            </a:r>
          </a:p>
          <a:p>
            <a:pPr marL="355600" indent="-355600" algn="just">
              <a:buFont typeface="Wingdings" pitchFamily="2" charset="2"/>
              <a:buChar char="Ø"/>
            </a:pPr>
            <a:r>
              <a:rPr lang="es-MX" sz="2200" dirty="0" smtClean="0">
                <a:latin typeface="+mn-lt"/>
              </a:rPr>
              <a:t>Dimensionar el impacto de ciertos gastos significativos (</a:t>
            </a:r>
            <a:r>
              <a:rPr lang="es-ES" sz="2200" dirty="0" smtClean="0">
                <a:latin typeface="+mn-lt"/>
              </a:rPr>
              <a:t>PP y de la inversión pública multianual)</a:t>
            </a:r>
          </a:p>
          <a:p>
            <a:pPr marL="355600" indent="-355600" algn="just">
              <a:buFont typeface="Wingdings" pitchFamily="2" charset="2"/>
              <a:buChar char="Ø"/>
            </a:pPr>
            <a:r>
              <a:rPr lang="es-MX" sz="2200" dirty="0" smtClean="0">
                <a:latin typeface="+mn-lt"/>
              </a:rPr>
              <a:t>Generar una previsión para mejorar la toma de decisiones en materia de políticas globales y sectoriales</a:t>
            </a:r>
          </a:p>
          <a:p>
            <a:pPr marL="355600" indent="-355600" algn="just">
              <a:buFont typeface="Wingdings" pitchFamily="2" charset="2"/>
              <a:buChar char="Ø"/>
            </a:pPr>
            <a:r>
              <a:rPr lang="es-ES" sz="2200" dirty="0" smtClean="0">
                <a:latin typeface="+mn-lt"/>
              </a:rPr>
              <a:t>Construir un escenario más predecible para la asignación y ejecución de los recursos públicos</a:t>
            </a:r>
          </a:p>
          <a:p>
            <a:pPr marL="355600" indent="-355600" algn="just">
              <a:buFont typeface="Wingdings" pitchFamily="2" charset="2"/>
              <a:buChar char="Ø"/>
            </a:pPr>
            <a:r>
              <a:rPr lang="es-ES" sz="2200" dirty="0" smtClean="0">
                <a:latin typeface="+mn-lt"/>
              </a:rPr>
              <a:t>Servir de orientación a las entidades, políticos, así como a los operadores económicos</a:t>
            </a:r>
          </a:p>
          <a:p>
            <a:pPr algn="just"/>
            <a:endParaRPr lang="es-ES" sz="2200" dirty="0" smtClean="0">
              <a:latin typeface="+mn-lt"/>
            </a:endParaRPr>
          </a:p>
        </p:txBody>
      </p:sp>
      <p:sp>
        <p:nvSpPr>
          <p:cNvPr id="4" name="3 Marcador de pie de página"/>
          <p:cNvSpPr>
            <a:spLocks noGrp="1"/>
          </p:cNvSpPr>
          <p:nvPr>
            <p:ph type="ftr" sz="quarter" idx="10"/>
          </p:nvPr>
        </p:nvSpPr>
        <p:spPr/>
        <p:txBody>
          <a:bodyPr/>
          <a:lstStyle/>
          <a:p>
            <a:pPr>
              <a:defRPr/>
            </a:pPr>
            <a:r>
              <a:rPr lang="es-PE" sz="1050" dirty="0" smtClean="0"/>
              <a:t>MEF-DGPP</a:t>
            </a:r>
            <a:endParaRPr lang="es-PE" sz="105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E" sz="2800" b="1" dirty="0" smtClean="0">
                <a:latin typeface="+mn-lt"/>
              </a:rPr>
              <a:t>PROGRAMACIÓN MULTIANUAL</a:t>
            </a:r>
            <a:endParaRPr lang="es-PE" sz="2800" b="1" dirty="0">
              <a:latin typeface="+mn-lt"/>
            </a:endParaRPr>
          </a:p>
        </p:txBody>
      </p:sp>
      <p:graphicFrame>
        <p:nvGraphicFramePr>
          <p:cNvPr id="5" name="4 Diagrama"/>
          <p:cNvGraphicFramePr/>
          <p:nvPr>
            <p:extLst>
              <p:ext uri="{D42A27DB-BD31-4B8C-83A1-F6EECF244321}">
                <p14:modId xmlns:p14="http://schemas.microsoft.com/office/powerpoint/2010/main" val="2618981907"/>
              </p:ext>
            </p:extLst>
          </p:nvPr>
        </p:nvGraphicFramePr>
        <p:xfrm>
          <a:off x="785786" y="1071546"/>
          <a:ext cx="8072494" cy="52864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16" name="15 Conector recto de flecha"/>
          <p:cNvCxnSpPr/>
          <p:nvPr/>
        </p:nvCxnSpPr>
        <p:spPr>
          <a:xfrm>
            <a:off x="2414040" y="5857892"/>
            <a:ext cx="285752" cy="1588"/>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9" name="18 Conector recto de flecha"/>
          <p:cNvCxnSpPr/>
          <p:nvPr/>
        </p:nvCxnSpPr>
        <p:spPr>
          <a:xfrm>
            <a:off x="3347864" y="4429132"/>
            <a:ext cx="2664296" cy="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22" name="21 Conector recto de flecha"/>
          <p:cNvCxnSpPr/>
          <p:nvPr/>
        </p:nvCxnSpPr>
        <p:spPr>
          <a:xfrm>
            <a:off x="4286248" y="3571876"/>
            <a:ext cx="1725912" cy="857256"/>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25" name="24 Conector recto de flecha"/>
          <p:cNvCxnSpPr/>
          <p:nvPr/>
        </p:nvCxnSpPr>
        <p:spPr>
          <a:xfrm rot="5400000">
            <a:off x="6072992" y="3785396"/>
            <a:ext cx="428628" cy="1588"/>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8" name="7 Marcador de pie de página"/>
          <p:cNvSpPr>
            <a:spLocks noGrp="1"/>
          </p:cNvSpPr>
          <p:nvPr>
            <p:ph type="ftr" sz="quarter" idx="10"/>
          </p:nvPr>
        </p:nvSpPr>
        <p:spPr/>
        <p:txBody>
          <a:bodyPr/>
          <a:lstStyle/>
          <a:p>
            <a:pPr>
              <a:defRPr/>
            </a:pPr>
            <a:r>
              <a:rPr lang="es-PE" dirty="0" smtClean="0"/>
              <a:t>MEF-DGPP</a:t>
            </a:r>
            <a:endParaRPr lang="es-PE" dirty="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s-MX" sz="3200" dirty="0" smtClean="0">
                <a:latin typeface="+mn-lt"/>
              </a:rPr>
              <a:t>Ejercicio de Programación multianual</a:t>
            </a:r>
            <a:endParaRPr lang="es-ES" sz="3200" dirty="0" smtClean="0">
              <a:latin typeface="+mn-lt"/>
            </a:endParaRPr>
          </a:p>
        </p:txBody>
      </p:sp>
      <p:sp>
        <p:nvSpPr>
          <p:cNvPr id="8195" name="Rectangle 3"/>
          <p:cNvSpPr>
            <a:spLocks noGrp="1" noChangeArrowheads="1"/>
          </p:cNvSpPr>
          <p:nvPr>
            <p:ph type="body" idx="1"/>
          </p:nvPr>
        </p:nvSpPr>
        <p:spPr>
          <a:xfrm>
            <a:off x="571472" y="1196751"/>
            <a:ext cx="5368680" cy="5107211"/>
          </a:xfrm>
        </p:spPr>
        <p:txBody>
          <a:bodyPr/>
          <a:lstStyle/>
          <a:p>
            <a:pPr marL="0" indent="0" eaLnBrk="1" hangingPunct="1">
              <a:spcBef>
                <a:spcPts val="0"/>
              </a:spcBef>
              <a:buNone/>
            </a:pPr>
            <a:r>
              <a:rPr lang="es-ES" dirty="0" smtClean="0">
                <a:solidFill>
                  <a:schemeClr val="tx2">
                    <a:lumMod val="60000"/>
                    <a:lumOff val="40000"/>
                  </a:schemeClr>
                </a:solidFill>
                <a:latin typeface="+mn-lt"/>
                <a:cs typeface="Arial" pitchFamily="34" charset="0"/>
              </a:rPr>
              <a:t>Objetivos de la Programación Multianual</a:t>
            </a:r>
          </a:p>
          <a:p>
            <a:pPr marL="0" indent="0" eaLnBrk="1" hangingPunct="1">
              <a:spcBef>
                <a:spcPts val="0"/>
              </a:spcBef>
              <a:buNone/>
            </a:pPr>
            <a:endParaRPr lang="es-ES" dirty="0" smtClean="0">
              <a:solidFill>
                <a:schemeClr val="tx2">
                  <a:lumMod val="60000"/>
                  <a:lumOff val="40000"/>
                </a:schemeClr>
              </a:solidFill>
              <a:latin typeface="+mn-lt"/>
              <a:cs typeface="Arial" pitchFamily="34" charset="0"/>
            </a:endParaRPr>
          </a:p>
          <a:p>
            <a:pPr marL="449263" indent="-449263" eaLnBrk="1" hangingPunct="1">
              <a:spcBef>
                <a:spcPts val="0"/>
              </a:spcBef>
            </a:pPr>
            <a:r>
              <a:rPr lang="es-ES" sz="2000" b="0" dirty="0" smtClean="0">
                <a:latin typeface="+mn-lt"/>
                <a:cs typeface="Arial" pitchFamily="34" charset="0"/>
              </a:rPr>
              <a:t>Revisar y actualizar la Escala de prioridades de corto y mediano plazo</a:t>
            </a:r>
          </a:p>
          <a:p>
            <a:pPr marL="449263" indent="-449263" eaLnBrk="1" hangingPunct="1">
              <a:spcBef>
                <a:spcPts val="0"/>
              </a:spcBef>
            </a:pPr>
            <a:r>
              <a:rPr lang="es-ES" sz="2000" b="0" dirty="0" smtClean="0">
                <a:latin typeface="+mn-lt"/>
                <a:cs typeface="Arial" pitchFamily="34" charset="0"/>
              </a:rPr>
              <a:t>Determinar la programación de gastos multianuales (3 años consecutivos)</a:t>
            </a:r>
          </a:p>
          <a:p>
            <a:pPr marL="449263" indent="-449263" eaLnBrk="1" hangingPunct="1">
              <a:spcBef>
                <a:spcPts val="0"/>
              </a:spcBef>
            </a:pPr>
            <a:r>
              <a:rPr lang="es-ES" sz="2000" b="0" dirty="0" smtClean="0">
                <a:latin typeface="+mn-lt"/>
                <a:cs typeface="Arial" pitchFamily="34" charset="0"/>
              </a:rPr>
              <a:t>Estimar los recursos públicos que administra la entidad para financiar la programación de gastos</a:t>
            </a:r>
          </a:p>
          <a:p>
            <a:pPr marL="449263" indent="-449263" algn="just" eaLnBrk="1" hangingPunct="1">
              <a:spcBef>
                <a:spcPts val="0"/>
              </a:spcBef>
            </a:pPr>
            <a:r>
              <a:rPr lang="es-ES" sz="2000" b="0" dirty="0" smtClean="0">
                <a:latin typeface="+mn-lt"/>
                <a:cs typeface="Arial" pitchFamily="34" charset="0"/>
              </a:rPr>
              <a:t>Determinar la Estructura Funcional y Estructura Programática para Acciones Centrales y APNOP. En PP de acuerdo a lo establecido en los diseños</a:t>
            </a:r>
          </a:p>
          <a:p>
            <a:pPr marL="449263" indent="-449263" algn="just" eaLnBrk="1" hangingPunct="1">
              <a:spcBef>
                <a:spcPts val="0"/>
              </a:spcBef>
            </a:pPr>
            <a:r>
              <a:rPr lang="es-ES" sz="2000" b="0" dirty="0" smtClean="0">
                <a:latin typeface="+mn-lt"/>
                <a:cs typeface="Arial" pitchFamily="34" charset="0"/>
              </a:rPr>
              <a:t>Vinculación de los proyectos a PP (</a:t>
            </a:r>
            <a:r>
              <a:rPr lang="es-ES" sz="2000" b="0" i="1" dirty="0" smtClean="0">
                <a:latin typeface="+mn-lt"/>
                <a:cs typeface="Arial" pitchFamily="34" charset="0"/>
              </a:rPr>
              <a:t>Causalidad y Tipologías</a:t>
            </a:r>
            <a:r>
              <a:rPr lang="es-ES" sz="2000" b="0" dirty="0" smtClean="0">
                <a:latin typeface="+mn-lt"/>
                <a:cs typeface="Arial" pitchFamily="34" charset="0"/>
              </a:rPr>
              <a:t>)</a:t>
            </a:r>
          </a:p>
          <a:p>
            <a:pPr marL="449263" indent="-449263" algn="just" eaLnBrk="1" hangingPunct="1">
              <a:spcBef>
                <a:spcPts val="0"/>
              </a:spcBef>
            </a:pPr>
            <a:r>
              <a:rPr lang="es-ES" sz="2000" b="0" dirty="0" smtClean="0">
                <a:latin typeface="+mn-lt"/>
                <a:cs typeface="Arial" pitchFamily="34" charset="0"/>
              </a:rPr>
              <a:t>Registro de programación física y financiera</a:t>
            </a:r>
          </a:p>
        </p:txBody>
      </p:sp>
      <p:sp>
        <p:nvSpPr>
          <p:cNvPr id="4" name="3 Marcador de pie de página"/>
          <p:cNvSpPr>
            <a:spLocks noGrp="1"/>
          </p:cNvSpPr>
          <p:nvPr>
            <p:ph type="ftr" sz="quarter" idx="10"/>
          </p:nvPr>
        </p:nvSpPr>
        <p:spPr/>
        <p:txBody>
          <a:bodyPr/>
          <a:lstStyle/>
          <a:p>
            <a:pPr>
              <a:defRPr/>
            </a:pPr>
            <a:r>
              <a:rPr lang="es-PE" dirty="0" smtClean="0"/>
              <a:t>MEF-DGPP</a:t>
            </a:r>
            <a:endParaRPr lang="es-PE" dirty="0"/>
          </a:p>
        </p:txBody>
      </p:sp>
      <p:pic>
        <p:nvPicPr>
          <p:cNvPr id="5" name="Imagen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39780" y="2060848"/>
            <a:ext cx="3175553" cy="2520280"/>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s-MX" sz="2600" dirty="0" smtClean="0">
                <a:latin typeface="+mn-lt"/>
              </a:rPr>
              <a:t>Criterios para la Programación multianual del Gasto Público</a:t>
            </a:r>
            <a:endParaRPr lang="es-ES" sz="2600" dirty="0" smtClean="0">
              <a:latin typeface="+mn-lt"/>
            </a:endParaRPr>
          </a:p>
        </p:txBody>
      </p:sp>
      <p:sp>
        <p:nvSpPr>
          <p:cNvPr id="8195" name="Rectangle 3"/>
          <p:cNvSpPr>
            <a:spLocks noGrp="1" noChangeArrowheads="1"/>
          </p:cNvSpPr>
          <p:nvPr>
            <p:ph type="body" idx="1"/>
          </p:nvPr>
        </p:nvSpPr>
        <p:spPr>
          <a:xfrm>
            <a:off x="571472" y="1142984"/>
            <a:ext cx="7929618" cy="5143536"/>
          </a:xfrm>
        </p:spPr>
        <p:txBody>
          <a:bodyPr/>
          <a:lstStyle/>
          <a:p>
            <a:pPr eaLnBrk="1" hangingPunct="1"/>
            <a:r>
              <a:rPr lang="es-ES" sz="2000" dirty="0" smtClean="0">
                <a:latin typeface="+mn-lt"/>
                <a:cs typeface="Arial" pitchFamily="34" charset="0"/>
              </a:rPr>
              <a:t> </a:t>
            </a:r>
            <a:r>
              <a:rPr lang="es-ES" sz="2000" dirty="0" smtClean="0">
                <a:solidFill>
                  <a:schemeClr val="tx2">
                    <a:lumMod val="60000"/>
                    <a:lumOff val="40000"/>
                  </a:schemeClr>
                </a:solidFill>
                <a:latin typeface="+mn-lt"/>
                <a:cs typeface="Arial" pitchFamily="34" charset="0"/>
              </a:rPr>
              <a:t>a) En materia de personal activo, pensionista, CAS y cargas sociales: </a:t>
            </a:r>
          </a:p>
          <a:p>
            <a:pPr marL="539750" indent="-276225" algn="just" eaLnBrk="1" hangingPunct="1">
              <a:buFont typeface="Arial" pitchFamily="34" charset="0"/>
              <a:buChar char="•"/>
            </a:pPr>
            <a:r>
              <a:rPr lang="es-ES" sz="2000" b="0" dirty="0" smtClean="0">
                <a:latin typeface="+mn-lt"/>
                <a:cs typeface="Arial" pitchFamily="34" charset="0"/>
              </a:rPr>
              <a:t>Considerar la planilla continua, sin reajustes, incrementos, nuevas escalas remunerativas, bonificaciones dietas, incentivos, y beneficios de toda índole, cualquiera sea su forma o modalidad.</a:t>
            </a:r>
          </a:p>
          <a:p>
            <a:pPr marL="539750" indent="-276225" algn="just" eaLnBrk="1" hangingPunct="1">
              <a:buFont typeface="Arial" pitchFamily="34" charset="0"/>
              <a:buChar char="•"/>
            </a:pPr>
            <a:r>
              <a:rPr lang="es-ES" sz="2000" b="0" dirty="0" smtClean="0">
                <a:latin typeface="+mn-lt"/>
                <a:cs typeface="Arial" pitchFamily="34" charset="0"/>
              </a:rPr>
              <a:t>Incluir los aguinaldos y escolaridad según año vigente.</a:t>
            </a:r>
          </a:p>
          <a:p>
            <a:pPr marL="539750" indent="-276225" algn="just" eaLnBrk="1" hangingPunct="1">
              <a:buFont typeface="Arial" pitchFamily="34" charset="0"/>
              <a:buChar char="•"/>
            </a:pPr>
            <a:r>
              <a:rPr lang="es-ES" sz="2000" b="0" dirty="0" smtClean="0">
                <a:latin typeface="+mn-lt"/>
                <a:cs typeface="Arial" pitchFamily="34" charset="0"/>
              </a:rPr>
              <a:t>para el caso de las entidades del GN y GR , se considera la información registrada en el Aplicativo Informático para el Registro Centralizado de Planillas y de Datos de los Recursos Humanos del Sector Público a cargo de la Dirección General de Gestión de Recursos Públicos. </a:t>
            </a:r>
          </a:p>
          <a:p>
            <a:pPr marL="539750" indent="-276225" algn="just" eaLnBrk="1" hangingPunct="1">
              <a:buFont typeface="Arial" pitchFamily="34" charset="0"/>
              <a:buChar char="•"/>
            </a:pPr>
            <a:r>
              <a:rPr lang="es-ES" sz="2000" b="0" dirty="0" smtClean="0">
                <a:latin typeface="+mn-lt"/>
                <a:cs typeface="Arial" pitchFamily="34" charset="0"/>
              </a:rPr>
              <a:t>En los GL se toma en cuenta el reporte del “Módulo de Programación y Formulación SIAF-SP”; y para los organismos públicos y empresas no financieras de los GR y GL se considera la información del formato “Resumen de Personal”, conforme a la planilla de agosto, así como los gastos ocasionales y variables que se prevén incurrir.</a:t>
            </a:r>
          </a:p>
          <a:p>
            <a:pPr marL="539750" indent="-276225" algn="r" eaLnBrk="1" hangingPunct="1">
              <a:buNone/>
            </a:pPr>
            <a:r>
              <a:rPr lang="es-ES" sz="3600" b="0" dirty="0" smtClean="0">
                <a:solidFill>
                  <a:schemeClr val="tx2">
                    <a:lumMod val="60000"/>
                    <a:lumOff val="40000"/>
                  </a:schemeClr>
                </a:solidFill>
                <a:latin typeface="+mn-lt"/>
                <a:cs typeface="Arial" pitchFamily="34" charset="0"/>
              </a:rPr>
              <a:t>…….</a:t>
            </a:r>
          </a:p>
        </p:txBody>
      </p:sp>
      <p:sp>
        <p:nvSpPr>
          <p:cNvPr id="4" name="3 Marcador de pie de página"/>
          <p:cNvSpPr>
            <a:spLocks noGrp="1"/>
          </p:cNvSpPr>
          <p:nvPr>
            <p:ph type="ftr" sz="quarter" idx="10"/>
          </p:nvPr>
        </p:nvSpPr>
        <p:spPr/>
        <p:txBody>
          <a:bodyPr/>
          <a:lstStyle/>
          <a:p>
            <a:pPr>
              <a:defRPr/>
            </a:pPr>
            <a:r>
              <a:rPr lang="es-PE" dirty="0" smtClean="0"/>
              <a:t>MEF-DGPP</a:t>
            </a:r>
            <a:endParaRPr lang="es-PE"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s-MX" sz="2600" dirty="0" smtClean="0">
                <a:latin typeface="+mn-lt"/>
              </a:rPr>
              <a:t>Criterios para la Programación multianual del Gasto Público</a:t>
            </a:r>
            <a:endParaRPr lang="es-ES" sz="2600" dirty="0" smtClean="0">
              <a:latin typeface="+mn-lt"/>
            </a:endParaRPr>
          </a:p>
        </p:txBody>
      </p:sp>
      <p:sp>
        <p:nvSpPr>
          <p:cNvPr id="8195" name="Rectangle 3"/>
          <p:cNvSpPr>
            <a:spLocks noGrp="1" noChangeArrowheads="1"/>
          </p:cNvSpPr>
          <p:nvPr>
            <p:ph type="body" idx="1"/>
          </p:nvPr>
        </p:nvSpPr>
        <p:spPr>
          <a:xfrm>
            <a:off x="571472" y="1142984"/>
            <a:ext cx="7929618" cy="5143536"/>
          </a:xfrm>
        </p:spPr>
        <p:txBody>
          <a:bodyPr/>
          <a:lstStyle/>
          <a:p>
            <a:pPr eaLnBrk="1" hangingPunct="1"/>
            <a:r>
              <a:rPr lang="es-ES" sz="2100" dirty="0" smtClean="0">
                <a:latin typeface="+mn-lt"/>
                <a:cs typeface="Arial" pitchFamily="34" charset="0"/>
              </a:rPr>
              <a:t> </a:t>
            </a:r>
            <a:r>
              <a:rPr lang="es-ES" sz="2100" dirty="0" smtClean="0">
                <a:solidFill>
                  <a:schemeClr val="tx2">
                    <a:lumMod val="60000"/>
                    <a:lumOff val="40000"/>
                  </a:schemeClr>
                </a:solidFill>
                <a:latin typeface="+mn-lt"/>
                <a:cs typeface="Arial" pitchFamily="34" charset="0"/>
              </a:rPr>
              <a:t>a) En materia de personal activo, pensionista, CAS y cargas sociales: </a:t>
            </a:r>
          </a:p>
          <a:p>
            <a:pPr eaLnBrk="1" hangingPunct="1"/>
            <a:endParaRPr lang="es-ES" sz="2100" dirty="0" smtClean="0">
              <a:latin typeface="+mn-lt"/>
              <a:cs typeface="Arial" pitchFamily="34" charset="0"/>
            </a:endParaRPr>
          </a:p>
          <a:p>
            <a:pPr marL="539750" indent="-276225" algn="just" eaLnBrk="1" hangingPunct="1">
              <a:buFont typeface="Arial" pitchFamily="34" charset="0"/>
              <a:buChar char="•"/>
            </a:pPr>
            <a:r>
              <a:rPr lang="es-MX" sz="2100" b="0" dirty="0" smtClean="0">
                <a:latin typeface="+mn-lt"/>
                <a:cs typeface="Arial" pitchFamily="34" charset="0"/>
              </a:rPr>
              <a:t>Los costos correspondientes a la </a:t>
            </a:r>
            <a:r>
              <a:rPr lang="es-ES" sz="2100" b="0" dirty="0" smtClean="0">
                <a:latin typeface="+mn-lt"/>
                <a:cs typeface="Arial" pitchFamily="34" charset="0"/>
              </a:rPr>
              <a:t>reforma en el sector público que involucren cambios en los ingresos de servidores (ejm. reforma del servicio civil), es evaluada por el MEF para su previsión correspondiente, acorde con las reglas fiscales.</a:t>
            </a:r>
          </a:p>
          <a:p>
            <a:pPr marL="539750" indent="-276225" algn="just" eaLnBrk="1" hangingPunct="1">
              <a:buFont typeface="Arial" pitchFamily="34" charset="0"/>
              <a:buChar char="•"/>
            </a:pPr>
            <a:r>
              <a:rPr lang="es-ES" sz="2100" b="0" dirty="0" smtClean="0">
                <a:latin typeface="+mn-lt"/>
                <a:cs typeface="Arial" pitchFamily="34" charset="0"/>
              </a:rPr>
              <a:t>Sólo se deben considerar acciones de personal que estén permitidas por la norma legal correspondiente. </a:t>
            </a:r>
          </a:p>
          <a:p>
            <a:pPr marL="539750" indent="-276225" algn="just" eaLnBrk="1" hangingPunct="1">
              <a:buFont typeface="Arial" pitchFamily="34" charset="0"/>
              <a:buChar char="•"/>
            </a:pPr>
            <a:r>
              <a:rPr lang="es-ES" sz="2100" b="0" dirty="0" smtClean="0">
                <a:latin typeface="+mn-lt"/>
                <a:cs typeface="Arial" pitchFamily="34" charset="0"/>
              </a:rPr>
              <a:t>Incluir aquellos gastos de carácter eventual, tales como: cese o retiro del personal y la bonificación por 25 y 30 años de servicios, según corresponda, que se prevean puedan producirse durante cada año fiscal materia de la programación multianual de los gastos.</a:t>
            </a:r>
          </a:p>
        </p:txBody>
      </p:sp>
      <p:sp>
        <p:nvSpPr>
          <p:cNvPr id="4" name="3 Marcador de pie de página"/>
          <p:cNvSpPr>
            <a:spLocks noGrp="1"/>
          </p:cNvSpPr>
          <p:nvPr>
            <p:ph type="ftr" sz="quarter" idx="10"/>
          </p:nvPr>
        </p:nvSpPr>
        <p:spPr/>
        <p:txBody>
          <a:bodyPr/>
          <a:lstStyle/>
          <a:p>
            <a:pPr>
              <a:defRPr/>
            </a:pPr>
            <a:r>
              <a:rPr lang="es-PE" dirty="0" smtClean="0"/>
              <a:t>MEF-DGPP</a:t>
            </a:r>
            <a:endParaRPr lang="es-PE"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s-ES" sz="2600" dirty="0" smtClean="0">
                <a:latin typeface="+mn-lt"/>
              </a:rPr>
              <a:t>Criterios para la Programación multianual del Gasto Público</a:t>
            </a:r>
          </a:p>
        </p:txBody>
      </p:sp>
      <p:sp>
        <p:nvSpPr>
          <p:cNvPr id="8195" name="Rectangle 3"/>
          <p:cNvSpPr>
            <a:spLocks noGrp="1" noChangeArrowheads="1"/>
          </p:cNvSpPr>
          <p:nvPr>
            <p:ph type="body" idx="1"/>
          </p:nvPr>
        </p:nvSpPr>
        <p:spPr>
          <a:xfrm>
            <a:off x="571472" y="1142984"/>
            <a:ext cx="8115328" cy="4230232"/>
          </a:xfrm>
        </p:spPr>
        <p:txBody>
          <a:bodyPr/>
          <a:lstStyle/>
          <a:p>
            <a:pPr eaLnBrk="1" hangingPunct="1"/>
            <a:r>
              <a:rPr lang="es-ES" sz="2100" dirty="0" smtClean="0">
                <a:solidFill>
                  <a:schemeClr val="tx2">
                    <a:lumMod val="60000"/>
                    <a:lumOff val="40000"/>
                  </a:schemeClr>
                </a:solidFill>
                <a:latin typeface="+mn-lt"/>
                <a:cs typeface="Arial" pitchFamily="34" charset="0"/>
              </a:rPr>
              <a:t>b) En materia de bienes, servicios y equipamiento</a:t>
            </a:r>
            <a:endParaRPr lang="es-ES" sz="2100" b="0" dirty="0" smtClean="0">
              <a:solidFill>
                <a:schemeClr val="tx2">
                  <a:lumMod val="60000"/>
                  <a:lumOff val="40000"/>
                </a:schemeClr>
              </a:solidFill>
              <a:latin typeface="+mn-lt"/>
              <a:cs typeface="Arial" pitchFamily="34" charset="0"/>
            </a:endParaRPr>
          </a:p>
          <a:p>
            <a:pPr marL="630238" indent="-366713" algn="just" eaLnBrk="1" hangingPunct="1">
              <a:lnSpc>
                <a:spcPct val="150000"/>
              </a:lnSpc>
              <a:buFont typeface="Arial" pitchFamily="34" charset="0"/>
              <a:buChar char="•"/>
            </a:pPr>
            <a:r>
              <a:rPr lang="es-ES" sz="1900" b="0" dirty="0" smtClean="0">
                <a:latin typeface="+mn-lt"/>
                <a:cs typeface="Arial" pitchFamily="34" charset="0"/>
              </a:rPr>
              <a:t>Asegurar las obligaciones contractuales, tales como, los servicios básicos (luz, agua, teléfono), seguros,  entre otros.</a:t>
            </a:r>
          </a:p>
          <a:p>
            <a:pPr marL="630238" indent="-366713" algn="just" eaLnBrk="1" hangingPunct="1">
              <a:lnSpc>
                <a:spcPct val="150000"/>
              </a:lnSpc>
              <a:buFont typeface="Arial" pitchFamily="34" charset="0"/>
              <a:buChar char="•"/>
            </a:pPr>
            <a:r>
              <a:rPr lang="es-ES" sz="1900" b="0" dirty="0" smtClean="0">
                <a:latin typeface="+mn-lt"/>
                <a:cs typeface="Arial" pitchFamily="34" charset="0"/>
              </a:rPr>
              <a:t>Se debe tomar en cuenta el stock de bienes con los que cuenta la entidad y se programara la diferencia de los bienes  necesarios para garantizar la operatividad. </a:t>
            </a:r>
          </a:p>
          <a:p>
            <a:pPr marL="630238" indent="-366713" algn="just" eaLnBrk="1" hangingPunct="1">
              <a:lnSpc>
                <a:spcPct val="150000"/>
              </a:lnSpc>
              <a:buFont typeface="Arial" pitchFamily="34" charset="0"/>
              <a:buChar char="•"/>
            </a:pPr>
            <a:r>
              <a:rPr lang="es-ES" sz="1900" b="0" dirty="0" smtClean="0">
                <a:latin typeface="+mn-lt"/>
                <a:cs typeface="Arial" pitchFamily="34" charset="0"/>
              </a:rPr>
              <a:t>Asegurar el mantenimiento de la infraestructura.</a:t>
            </a:r>
          </a:p>
          <a:p>
            <a:pPr marL="630238" indent="-366713" algn="just" eaLnBrk="1" hangingPunct="1">
              <a:lnSpc>
                <a:spcPct val="150000"/>
              </a:lnSpc>
              <a:buFont typeface="Arial" pitchFamily="34" charset="0"/>
              <a:buChar char="•"/>
            </a:pPr>
            <a:r>
              <a:rPr lang="es-ES" sz="1900" b="0" dirty="0" smtClean="0">
                <a:latin typeface="+mn-lt"/>
                <a:cs typeface="Arial" pitchFamily="34" charset="0"/>
              </a:rPr>
              <a:t>Los bienes y servicios del año t de las  Acciones Centrales, APNOP no deben ser mayores a los niveles previstos en el presupuesto vigente (t-1) *</a:t>
            </a:r>
          </a:p>
          <a:p>
            <a:pPr marL="989013" indent="-725488" algn="just" eaLnBrk="1" hangingPunct="1">
              <a:lnSpc>
                <a:spcPct val="150000"/>
              </a:lnSpc>
              <a:buNone/>
              <a:tabLst>
                <a:tab pos="539750" algn="l"/>
              </a:tabLst>
            </a:pPr>
            <a:r>
              <a:rPr lang="es-ES" sz="2100" b="0" dirty="0" smtClean="0">
                <a:latin typeface="+mn-lt"/>
                <a:cs typeface="Arial" pitchFamily="34" charset="0"/>
              </a:rPr>
              <a:t>	</a:t>
            </a:r>
          </a:p>
        </p:txBody>
      </p:sp>
      <p:sp>
        <p:nvSpPr>
          <p:cNvPr id="4" name="3 Marcador de pie de página"/>
          <p:cNvSpPr>
            <a:spLocks noGrp="1"/>
          </p:cNvSpPr>
          <p:nvPr>
            <p:ph type="ftr" sz="quarter" idx="10"/>
          </p:nvPr>
        </p:nvSpPr>
        <p:spPr/>
        <p:txBody>
          <a:bodyPr/>
          <a:lstStyle/>
          <a:p>
            <a:pPr>
              <a:defRPr/>
            </a:pPr>
            <a:r>
              <a:rPr lang="es-PE" sz="1400" dirty="0" smtClean="0"/>
              <a:t>MEF-DGPP</a:t>
            </a:r>
            <a:endParaRPr lang="es-PE" sz="1400" dirty="0"/>
          </a:p>
        </p:txBody>
      </p:sp>
      <p:sp>
        <p:nvSpPr>
          <p:cNvPr id="2" name="CuadroTexto 1"/>
          <p:cNvSpPr txBox="1"/>
          <p:nvPr/>
        </p:nvSpPr>
        <p:spPr bwMode="auto">
          <a:xfrm>
            <a:off x="539552" y="5373216"/>
            <a:ext cx="8147248" cy="1058416"/>
          </a:xfrm>
          <a:prstGeom prst="rect">
            <a:avLst/>
          </a:prstGeom>
          <a:noFill/>
          <a:ln w="9525">
            <a:noFill/>
            <a:miter lim="800000"/>
            <a:headEnd/>
            <a:tailEnd/>
          </a:ln>
        </p:spPr>
        <p:txBody>
          <a:bodyPr vert="horz" wrap="none" lIns="91440" tIns="45720" rIns="91440" bIns="45720" numCol="1" rtlCol="0" anchor="ctr" anchorCtr="0" compatLnSpc="1">
            <a:prstTxWarp prst="textNoShape">
              <a:avLst/>
            </a:prstTxWarp>
            <a:noAutofit/>
          </a:bodyPr>
          <a:lstStyle/>
          <a:p>
            <a:pPr marL="342900" indent="-342900" algn="just">
              <a:spcBef>
                <a:spcPts val="0"/>
              </a:spcBef>
              <a:buFont typeface="Arial" panose="020B0604020202020204" pitchFamily="34" charset="0"/>
              <a:buChar char="•"/>
            </a:pPr>
            <a:r>
              <a:rPr lang="es-MX" b="1" dirty="0" smtClean="0">
                <a:solidFill>
                  <a:srgbClr val="3333FF"/>
                </a:solidFill>
              </a:rPr>
              <a:t>Los incrementos que se den en los años t+1 y t+2 de un año a otro </a:t>
            </a:r>
          </a:p>
          <a:p>
            <a:pPr algn="just">
              <a:spcBef>
                <a:spcPts val="0"/>
              </a:spcBef>
            </a:pPr>
            <a:r>
              <a:rPr lang="es-MX" b="1" dirty="0" smtClean="0">
                <a:solidFill>
                  <a:srgbClr val="3333FF"/>
                </a:solidFill>
              </a:rPr>
              <a:t>no deben ser mayores a la tasa de inflación anual prevista en el </a:t>
            </a:r>
          </a:p>
          <a:p>
            <a:pPr algn="just">
              <a:spcBef>
                <a:spcPts val="0"/>
              </a:spcBef>
            </a:pPr>
            <a:r>
              <a:rPr lang="es-MX" b="1" dirty="0" smtClean="0">
                <a:solidFill>
                  <a:srgbClr val="3333FF"/>
                </a:solidFill>
              </a:rPr>
              <a:t>MMM vigente</a:t>
            </a:r>
            <a:endParaRPr lang="es-PE" b="1" dirty="0" err="1" smtClean="0">
              <a:solidFill>
                <a:srgbClr val="3333FF"/>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a:xfrm>
            <a:off x="571472" y="1142984"/>
            <a:ext cx="7929618" cy="5143536"/>
          </a:xfrm>
        </p:spPr>
        <p:txBody>
          <a:bodyPr/>
          <a:lstStyle/>
          <a:p>
            <a:pPr eaLnBrk="1" hangingPunct="1"/>
            <a:r>
              <a:rPr lang="es-ES" sz="2000" dirty="0" smtClean="0">
                <a:solidFill>
                  <a:schemeClr val="tx2">
                    <a:lumMod val="60000"/>
                    <a:lumOff val="40000"/>
                  </a:schemeClr>
                </a:solidFill>
                <a:latin typeface="+mn-lt"/>
                <a:cs typeface="Arial" pitchFamily="34" charset="0"/>
              </a:rPr>
              <a:t>c) En materia de Otros gastos: </a:t>
            </a:r>
            <a:r>
              <a:rPr lang="es-ES" sz="2000" b="0" dirty="0" smtClean="0">
                <a:latin typeface="+mn-lt"/>
                <a:cs typeface="Arial" pitchFamily="34" charset="0"/>
              </a:rPr>
              <a:t>	</a:t>
            </a:r>
          </a:p>
          <a:p>
            <a:pPr marL="720725" indent="-180975" algn="just" eaLnBrk="1" hangingPunct="1">
              <a:buFont typeface="Arial" pitchFamily="34" charset="0"/>
              <a:buChar char="•"/>
            </a:pPr>
            <a:r>
              <a:rPr lang="es-ES" sz="2000" b="0" dirty="0" smtClean="0">
                <a:latin typeface="+mn-lt"/>
                <a:cs typeface="Arial" pitchFamily="34" charset="0"/>
              </a:rPr>
              <a:t>Sólo se programan las transferencias financieras que conforme a la normatividad vigente estén permitidas</a:t>
            </a:r>
          </a:p>
          <a:p>
            <a:pPr marL="720725" indent="-180975" algn="just" eaLnBrk="1" hangingPunct="1">
              <a:buFont typeface="Arial" pitchFamily="34" charset="0"/>
              <a:buChar char="•"/>
            </a:pPr>
            <a:r>
              <a:rPr lang="es-ES" sz="2000" b="0" dirty="0" smtClean="0">
                <a:latin typeface="+mn-lt"/>
                <a:cs typeface="Arial" pitchFamily="34" charset="0"/>
              </a:rPr>
              <a:t>Las subvenciones se programan siempre y cuando tengan el dispositivo legal que autorizaron, previo informe de la Oficina de presupuesto.</a:t>
            </a:r>
          </a:p>
          <a:p>
            <a:pPr marL="720725" indent="-180975" algn="just" eaLnBrk="1" hangingPunct="1">
              <a:buFont typeface="Arial" pitchFamily="34" charset="0"/>
              <a:buChar char="•"/>
            </a:pPr>
            <a:r>
              <a:rPr lang="es-ES" sz="2000" b="0" dirty="0" smtClean="0">
                <a:latin typeface="+mn-lt"/>
                <a:cs typeface="Arial" pitchFamily="34" charset="0"/>
              </a:rPr>
              <a:t>Se debe asegurar los pagos de impuestos y arbitrios </a:t>
            </a:r>
          </a:p>
          <a:p>
            <a:pPr marL="720725" indent="-457200" algn="just" eaLnBrk="1" hangingPunct="1">
              <a:buNone/>
            </a:pPr>
            <a:endParaRPr lang="es-ES" sz="2000" b="0" dirty="0" smtClean="0">
              <a:latin typeface="+mn-lt"/>
              <a:cs typeface="Arial" pitchFamily="34" charset="0"/>
            </a:endParaRPr>
          </a:p>
          <a:p>
            <a:pPr marL="269875" indent="-269875" algn="just" eaLnBrk="1" hangingPunct="1"/>
            <a:r>
              <a:rPr lang="es-ES" sz="2000" dirty="0" smtClean="0">
                <a:solidFill>
                  <a:schemeClr val="tx2">
                    <a:lumMod val="60000"/>
                    <a:lumOff val="40000"/>
                  </a:schemeClr>
                </a:solidFill>
                <a:latin typeface="+mn-lt"/>
                <a:cs typeface="Arial" pitchFamily="34" charset="0"/>
              </a:rPr>
              <a:t>d) En materia de Contrapartidas</a:t>
            </a:r>
          </a:p>
          <a:p>
            <a:pPr marL="720725" indent="-180975" algn="just" eaLnBrk="1" hangingPunct="1">
              <a:buFont typeface="Arial" pitchFamily="34" charset="0"/>
              <a:buChar char="•"/>
            </a:pPr>
            <a:r>
              <a:rPr lang="es-ES" sz="2000" b="0" dirty="0" smtClean="0">
                <a:latin typeface="+mn-lt"/>
                <a:cs typeface="Arial" pitchFamily="34" charset="0"/>
              </a:rPr>
              <a:t>Asegurar aquellos contratos o convenios suscritos y vigentes</a:t>
            </a:r>
          </a:p>
          <a:p>
            <a:pPr marL="720725" indent="-180975" algn="just" eaLnBrk="1" hangingPunct="1">
              <a:buFont typeface="Arial" pitchFamily="34" charset="0"/>
              <a:buChar char="•"/>
            </a:pPr>
            <a:r>
              <a:rPr lang="es-ES" sz="2000" b="0" dirty="0" smtClean="0">
                <a:latin typeface="+mn-lt"/>
                <a:cs typeface="Arial" pitchFamily="34" charset="0"/>
              </a:rPr>
              <a:t>En el caso de endeudamiento se tomará en cuenta el cronograma de desembolsos establecidos por la DGETP y los contratos correspondientes</a:t>
            </a:r>
          </a:p>
        </p:txBody>
      </p:sp>
      <p:sp>
        <p:nvSpPr>
          <p:cNvPr id="4" name="3 Marcador de pie de página"/>
          <p:cNvSpPr>
            <a:spLocks noGrp="1"/>
          </p:cNvSpPr>
          <p:nvPr>
            <p:ph type="ftr" sz="quarter" idx="10"/>
          </p:nvPr>
        </p:nvSpPr>
        <p:spPr/>
        <p:txBody>
          <a:bodyPr vert="horz" lIns="91440" tIns="45720" rIns="91440" bIns="45720" rtlCol="0" anchor="ctr"/>
          <a:lstStyle/>
          <a:p>
            <a:pPr>
              <a:defRPr/>
            </a:pPr>
            <a:r>
              <a:rPr lang="es-PE" sz="1400" dirty="0" smtClean="0"/>
              <a:t>MEF-DGPP</a:t>
            </a:r>
            <a:endParaRPr lang="es-PE" sz="1400" dirty="0"/>
          </a:p>
        </p:txBody>
      </p:sp>
      <p:sp>
        <p:nvSpPr>
          <p:cNvPr id="6" name="Rectangle 2"/>
          <p:cNvSpPr txBox="1">
            <a:spLocks noChangeArrowheads="1"/>
          </p:cNvSpPr>
          <p:nvPr/>
        </p:nvSpPr>
        <p:spPr bwMode="auto">
          <a:xfrm>
            <a:off x="1628775" y="285728"/>
            <a:ext cx="7210425" cy="57467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s-ES" sz="2600" b="1" i="0" u="none" strike="noStrike" kern="1200" cap="none" spc="0" normalizeH="0" baseline="0" noProof="0" dirty="0" smtClean="0">
                <a:ln>
                  <a:noFill/>
                </a:ln>
                <a:solidFill>
                  <a:schemeClr val="bg1"/>
                </a:solidFill>
                <a:effectLst/>
                <a:uLnTx/>
                <a:uFillTx/>
                <a:latin typeface="+mn-lt"/>
                <a:ea typeface="+mj-ea"/>
                <a:cs typeface="+mj-cs"/>
              </a:rPr>
              <a:t>Criterios para la Programación multianual del Gasto Público</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lvl="0" eaLnBrk="1" hangingPunct="1">
              <a:defRPr/>
            </a:pPr>
            <a:r>
              <a:rPr lang="es-ES" dirty="0" smtClean="0">
                <a:latin typeface="+mn-lt"/>
              </a:rPr>
              <a:t>Criterios para la Programación multianual del Gasto Público</a:t>
            </a:r>
          </a:p>
        </p:txBody>
      </p:sp>
      <p:sp>
        <p:nvSpPr>
          <p:cNvPr id="8195" name="Rectangle 3"/>
          <p:cNvSpPr>
            <a:spLocks noGrp="1" noChangeArrowheads="1"/>
          </p:cNvSpPr>
          <p:nvPr>
            <p:ph type="body" idx="1"/>
          </p:nvPr>
        </p:nvSpPr>
        <p:spPr>
          <a:xfrm>
            <a:off x="571472" y="928670"/>
            <a:ext cx="6016752" cy="5429288"/>
          </a:xfrm>
        </p:spPr>
        <p:txBody>
          <a:bodyPr/>
          <a:lstStyle/>
          <a:p>
            <a:pPr eaLnBrk="1" hangingPunct="1"/>
            <a:r>
              <a:rPr lang="es-ES" sz="2000" dirty="0" smtClean="0">
                <a:solidFill>
                  <a:schemeClr val="tx2">
                    <a:lumMod val="60000"/>
                    <a:lumOff val="40000"/>
                  </a:schemeClr>
                </a:solidFill>
                <a:latin typeface="+mn-lt"/>
                <a:cs typeface="Arial" pitchFamily="34" charset="0"/>
              </a:rPr>
              <a:t>e)  En inversiones.-</a:t>
            </a:r>
          </a:p>
          <a:p>
            <a:pPr marL="0" indent="0" algn="just" eaLnBrk="1" hangingPunct="1">
              <a:buNone/>
            </a:pPr>
            <a:r>
              <a:rPr lang="es-ES" sz="1950" b="0" dirty="0" smtClean="0">
                <a:latin typeface="+mn-lt"/>
                <a:cs typeface="Arial" pitchFamily="34" charset="0"/>
              </a:rPr>
              <a:t>En el caso de </a:t>
            </a:r>
            <a:r>
              <a:rPr lang="es-ES" sz="1950" dirty="0" smtClean="0">
                <a:latin typeface="+mn-lt"/>
                <a:cs typeface="Arial" pitchFamily="34" charset="0"/>
              </a:rPr>
              <a:t>entidades sujetas al SNIP </a:t>
            </a:r>
            <a:r>
              <a:rPr lang="es-ES" sz="1950" b="0" dirty="0" smtClean="0">
                <a:latin typeface="+mn-lt"/>
                <a:cs typeface="Arial" pitchFamily="34" charset="0"/>
              </a:rPr>
              <a:t>la programación multianual de la inversión pública se sujeta a la información de viabilidad y expediente técnico, así como al cronograma de ejecución, y no debe ser mayor al costo vigente del proyecto.</a:t>
            </a:r>
          </a:p>
          <a:p>
            <a:pPr marL="0" indent="0" eaLnBrk="1" hangingPunct="1">
              <a:buNone/>
            </a:pPr>
            <a:r>
              <a:rPr lang="es-ES" sz="1950" dirty="0" smtClean="0">
                <a:latin typeface="+mn-lt"/>
                <a:cs typeface="Arial" pitchFamily="34" charset="0"/>
              </a:rPr>
              <a:t>a partir del primer año se prioriza de acuerdo a lo siguiente:</a:t>
            </a:r>
          </a:p>
          <a:p>
            <a:pPr marL="174625" lvl="1" indent="-174625" algn="just" eaLnBrk="1" hangingPunct="1">
              <a:buNone/>
            </a:pPr>
            <a:r>
              <a:rPr lang="es-ES" sz="1950" b="0" dirty="0" smtClean="0">
                <a:latin typeface="+mn-lt"/>
                <a:cs typeface="Arial" pitchFamily="34" charset="0"/>
              </a:rPr>
              <a:t>	  -Proyectos de inversión en proceso de liquidación</a:t>
            </a:r>
          </a:p>
          <a:p>
            <a:pPr marL="174625" lvl="1" indent="-174625" algn="just" eaLnBrk="1" hangingPunct="1">
              <a:buNone/>
            </a:pPr>
            <a:r>
              <a:rPr lang="es-ES" sz="1950" b="0" dirty="0" smtClean="0">
                <a:latin typeface="+mn-lt"/>
                <a:cs typeface="Arial" pitchFamily="34" charset="0"/>
              </a:rPr>
              <a:t>     -Proyectos de inversión en ejecución</a:t>
            </a:r>
          </a:p>
          <a:p>
            <a:pPr marL="174625" lvl="1" indent="-174625" algn="just" eaLnBrk="1" hangingPunct="1">
              <a:buNone/>
            </a:pPr>
            <a:r>
              <a:rPr lang="es-ES" sz="1950" b="0" dirty="0" smtClean="0">
                <a:latin typeface="+mn-lt"/>
                <a:cs typeface="Arial" pitchFamily="34" charset="0"/>
              </a:rPr>
              <a:t>	  -Proyectos de inversión en buena pro</a:t>
            </a:r>
          </a:p>
          <a:p>
            <a:pPr marL="174625" lvl="1" indent="-174625" algn="just" eaLnBrk="1" hangingPunct="1">
              <a:buNone/>
            </a:pPr>
            <a:r>
              <a:rPr lang="es-ES" sz="1950" b="0" dirty="0" smtClean="0">
                <a:latin typeface="+mn-lt"/>
                <a:cs typeface="Arial" pitchFamily="34" charset="0"/>
              </a:rPr>
              <a:t>	  -Proyectos de inversión en proceso de contratación</a:t>
            </a:r>
          </a:p>
          <a:p>
            <a:pPr marL="174625" lvl="1" indent="-174625" algn="just" eaLnBrk="1" hangingPunct="1">
              <a:buNone/>
            </a:pPr>
            <a:r>
              <a:rPr lang="es-ES" sz="1950" b="0" dirty="0" smtClean="0">
                <a:latin typeface="+mn-lt"/>
                <a:cs typeface="Arial" pitchFamily="34" charset="0"/>
              </a:rPr>
              <a:t>	  -Proyectos de inversión con estudio definitivo o variaciones en fase de inversión, registrados en los Formatos SNIP 15 y 16, respectivamente.</a:t>
            </a:r>
          </a:p>
          <a:p>
            <a:pPr marL="174625" lvl="1" indent="-174625" algn="just" eaLnBrk="1" hangingPunct="1">
              <a:buNone/>
            </a:pPr>
            <a:r>
              <a:rPr lang="es-ES" sz="1950" b="0" dirty="0" smtClean="0">
                <a:latin typeface="+mn-lt"/>
                <a:cs typeface="Arial" pitchFamily="34" charset="0"/>
              </a:rPr>
              <a:t>	  -Expedientes técnicos de proyectos nuevos viables</a:t>
            </a:r>
          </a:p>
        </p:txBody>
      </p:sp>
      <p:sp>
        <p:nvSpPr>
          <p:cNvPr id="4" name="3 Marcador de pie de página"/>
          <p:cNvSpPr>
            <a:spLocks noGrp="1"/>
          </p:cNvSpPr>
          <p:nvPr>
            <p:ph type="ftr" sz="quarter" idx="10"/>
          </p:nvPr>
        </p:nvSpPr>
        <p:spPr/>
        <p:txBody>
          <a:bodyPr vert="horz" lIns="91440" tIns="45720" rIns="91440" bIns="45720" rtlCol="0" anchor="ctr"/>
          <a:lstStyle/>
          <a:p>
            <a:pPr>
              <a:defRPr/>
            </a:pPr>
            <a:r>
              <a:rPr lang="es-PE" sz="1400" dirty="0" smtClean="0"/>
              <a:t>MEF-DGPP</a:t>
            </a:r>
            <a:endParaRPr lang="es-PE" sz="1400" dirty="0"/>
          </a:p>
        </p:txBody>
      </p:sp>
      <p:pic>
        <p:nvPicPr>
          <p:cNvPr id="2" name="Imagen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12160" y="1628800"/>
            <a:ext cx="2531840" cy="2340864"/>
          </a:xfrm>
          <a:prstGeom prst="rect">
            <a:avLst/>
          </a:prstGeom>
        </p:spPr>
      </p:pic>
      <p:pic>
        <p:nvPicPr>
          <p:cNvPr id="3" name="Imagen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70081" y="4245479"/>
            <a:ext cx="2573919" cy="1581150"/>
          </a:xfrm>
          <a:prstGeom prst="rect">
            <a:avLst/>
          </a:prstGeom>
        </p:spPr>
      </p:pic>
      <p:sp>
        <p:nvSpPr>
          <p:cNvPr id="5" name="CuadroTexto 4"/>
          <p:cNvSpPr txBox="1"/>
          <p:nvPr/>
        </p:nvSpPr>
        <p:spPr bwMode="auto">
          <a:xfrm>
            <a:off x="7878080" y="6175395"/>
            <a:ext cx="914400" cy="365125"/>
          </a:xfrm>
          <a:prstGeom prst="rect">
            <a:avLst/>
          </a:prstGeom>
          <a:noFill/>
          <a:ln w="9525">
            <a:noFill/>
            <a:miter lim="800000"/>
            <a:headEnd/>
            <a:tailEnd/>
          </a:ln>
        </p:spPr>
        <p:txBody>
          <a:bodyPr vert="horz" wrap="none" lIns="91440" tIns="45720" rIns="91440" bIns="45720" numCol="1" rtlCol="0" anchor="ctr" anchorCtr="0" compatLnSpc="1">
            <a:prstTxWarp prst="textNoShape">
              <a:avLst/>
            </a:prstTxWarp>
            <a:noAutofit/>
          </a:bodyPr>
          <a:lstStyle/>
          <a:p>
            <a:pPr>
              <a:spcBef>
                <a:spcPct val="50000"/>
              </a:spcBef>
            </a:pPr>
            <a:r>
              <a:rPr lang="es-MX" sz="2800" b="1" dirty="0" smtClean="0">
                <a:solidFill>
                  <a:schemeClr val="tx2">
                    <a:lumMod val="60000"/>
                    <a:lumOff val="40000"/>
                  </a:schemeClr>
                </a:solidFill>
              </a:rPr>
              <a:t>…….</a:t>
            </a:r>
            <a:endParaRPr lang="es-PE" sz="2800" b="1" dirty="0" err="1" smtClean="0">
              <a:solidFill>
                <a:schemeClr val="tx2">
                  <a:lumMod val="60000"/>
                  <a:lumOff val="40000"/>
                </a:schemeClr>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lvl="0" eaLnBrk="1" hangingPunct="1">
              <a:defRPr/>
            </a:pPr>
            <a:r>
              <a:rPr lang="es-ES" dirty="0" smtClean="0">
                <a:latin typeface="+mn-lt"/>
              </a:rPr>
              <a:t>Criterios para la Programación multianual del Gasto Público</a:t>
            </a:r>
          </a:p>
        </p:txBody>
      </p:sp>
      <p:sp>
        <p:nvSpPr>
          <p:cNvPr id="8195" name="Rectangle 3"/>
          <p:cNvSpPr>
            <a:spLocks noGrp="1" noChangeArrowheads="1"/>
          </p:cNvSpPr>
          <p:nvPr>
            <p:ph type="body" idx="1"/>
          </p:nvPr>
        </p:nvSpPr>
        <p:spPr>
          <a:xfrm>
            <a:off x="571472" y="980728"/>
            <a:ext cx="5944744" cy="5305792"/>
          </a:xfrm>
        </p:spPr>
        <p:txBody>
          <a:bodyPr/>
          <a:lstStyle/>
          <a:p>
            <a:pPr marL="342900" indent="-342900" eaLnBrk="1" hangingPunct="1">
              <a:buAutoNum type="alphaLcParenR" startAt="5"/>
            </a:pPr>
            <a:r>
              <a:rPr lang="es-ES" sz="1800" dirty="0" smtClean="0">
                <a:solidFill>
                  <a:schemeClr val="tx2">
                    <a:lumMod val="60000"/>
                    <a:lumOff val="40000"/>
                  </a:schemeClr>
                </a:solidFill>
                <a:latin typeface="Arial" pitchFamily="34" charset="0"/>
                <a:cs typeface="Arial" pitchFamily="34" charset="0"/>
              </a:rPr>
              <a:t>En inversiones.-</a:t>
            </a:r>
            <a:endParaRPr lang="es-ES" sz="1800" b="0" dirty="0">
              <a:solidFill>
                <a:schemeClr val="tx2">
                  <a:lumMod val="60000"/>
                  <a:lumOff val="40000"/>
                </a:schemeClr>
              </a:solidFill>
              <a:latin typeface="Arial" pitchFamily="34" charset="0"/>
              <a:cs typeface="Arial" pitchFamily="34" charset="0"/>
            </a:endParaRPr>
          </a:p>
          <a:p>
            <a:pPr marL="0" indent="0" eaLnBrk="1" hangingPunct="1">
              <a:buNone/>
            </a:pPr>
            <a:r>
              <a:rPr lang="es-ES" sz="1800" dirty="0" smtClean="0">
                <a:latin typeface="Arial" pitchFamily="34" charset="0"/>
                <a:cs typeface="Arial" pitchFamily="34" charset="0"/>
              </a:rPr>
              <a:t>A partir del segundo año la priorización se sujeta a:</a:t>
            </a:r>
          </a:p>
          <a:p>
            <a:pPr marL="174625" indent="-174625" algn="just" eaLnBrk="1" hangingPunct="1">
              <a:buFont typeface="Arial" pitchFamily="34" charset="0"/>
              <a:buChar char="•"/>
            </a:pPr>
            <a:r>
              <a:rPr lang="es-ES" sz="1800" b="0" dirty="0" smtClean="0">
                <a:latin typeface="Arial" pitchFamily="34" charset="0"/>
                <a:cs typeface="Arial" pitchFamily="34" charset="0"/>
              </a:rPr>
              <a:t>Culminación o continuidad de los proyectos programados en el primer año</a:t>
            </a:r>
          </a:p>
          <a:p>
            <a:pPr marL="174625" indent="-174625" algn="just" eaLnBrk="1" hangingPunct="1">
              <a:buFont typeface="Arial" pitchFamily="34" charset="0"/>
              <a:buChar char="•"/>
            </a:pPr>
            <a:r>
              <a:rPr lang="es-ES" sz="1800" b="0" dirty="0" smtClean="0">
                <a:latin typeface="Arial" pitchFamily="34" charset="0"/>
                <a:cs typeface="Arial" pitchFamily="34" charset="0"/>
              </a:rPr>
              <a:t>Proyectos nuevos viables que no cuentan con expediente técnico</a:t>
            </a:r>
          </a:p>
          <a:p>
            <a:pPr marL="174625" indent="-174625" algn="just" eaLnBrk="1" hangingPunct="1">
              <a:buFont typeface="Arial" pitchFamily="34" charset="0"/>
              <a:buChar char="•"/>
            </a:pPr>
            <a:r>
              <a:rPr lang="es-ES" sz="1800" b="0" dirty="0" smtClean="0">
                <a:latin typeface="Arial" pitchFamily="34" charset="0"/>
                <a:cs typeface="Arial" pitchFamily="34" charset="0"/>
              </a:rPr>
              <a:t>Proyectos nuevos en formulación en el marco del SNIP</a:t>
            </a:r>
          </a:p>
          <a:p>
            <a:pPr marL="174625" indent="-174625" algn="just" eaLnBrk="1" hangingPunct="1">
              <a:buNone/>
            </a:pPr>
            <a:endParaRPr lang="es-ES" sz="1800" b="0" dirty="0" smtClean="0">
              <a:latin typeface="Arial" pitchFamily="34" charset="0"/>
              <a:cs typeface="Arial" pitchFamily="34" charset="0"/>
            </a:endParaRPr>
          </a:p>
          <a:p>
            <a:pPr marL="174625" indent="-174625" algn="just" eaLnBrk="1" hangingPunct="1">
              <a:buNone/>
            </a:pPr>
            <a:r>
              <a:rPr lang="es-ES" sz="1800" b="0" dirty="0" smtClean="0">
                <a:latin typeface="Arial" pitchFamily="34" charset="0"/>
                <a:cs typeface="Arial" pitchFamily="34" charset="0"/>
              </a:rPr>
              <a:t>En el caso de </a:t>
            </a:r>
            <a:r>
              <a:rPr lang="es-ES" sz="1800" dirty="0" smtClean="0">
                <a:latin typeface="Arial" pitchFamily="34" charset="0"/>
                <a:cs typeface="Arial" pitchFamily="34" charset="0"/>
              </a:rPr>
              <a:t>entidades no sujetas al SNIP </a:t>
            </a:r>
            <a:r>
              <a:rPr lang="es-ES" sz="1800" b="0" dirty="0" smtClean="0">
                <a:latin typeface="Arial" pitchFamily="34" charset="0"/>
                <a:cs typeface="Arial" pitchFamily="34" charset="0"/>
              </a:rPr>
              <a:t>se sujeta al siguiente orden de prioridad:</a:t>
            </a:r>
          </a:p>
          <a:p>
            <a:pPr marL="174625" indent="-174625" algn="just" eaLnBrk="1" hangingPunct="1">
              <a:buNone/>
            </a:pPr>
            <a:r>
              <a:rPr lang="es-ES" sz="1800" b="0" dirty="0" smtClean="0">
                <a:latin typeface="Arial" pitchFamily="34" charset="0"/>
                <a:cs typeface="Arial" pitchFamily="34" charset="0"/>
              </a:rPr>
              <a:t>-	Proyectos de inversión en proceso de liquidación.</a:t>
            </a:r>
          </a:p>
          <a:p>
            <a:pPr marL="174625" indent="-174625" algn="just" eaLnBrk="1" hangingPunct="1">
              <a:buNone/>
            </a:pPr>
            <a:r>
              <a:rPr lang="es-ES" sz="1800" b="0" dirty="0" smtClean="0">
                <a:latin typeface="Arial" pitchFamily="34" charset="0"/>
                <a:cs typeface="Arial" pitchFamily="34" charset="0"/>
              </a:rPr>
              <a:t>-	Proyectos de inversión en ejecución física.</a:t>
            </a:r>
          </a:p>
          <a:p>
            <a:pPr marL="174625" indent="-174625" algn="just" eaLnBrk="1" hangingPunct="1">
              <a:buNone/>
            </a:pPr>
            <a:r>
              <a:rPr lang="es-ES" sz="1800" b="0" dirty="0" smtClean="0">
                <a:latin typeface="Arial" pitchFamily="34" charset="0"/>
                <a:cs typeface="Arial" pitchFamily="34" charset="0"/>
              </a:rPr>
              <a:t>-	Proyectos de inversión con Buena Pro.</a:t>
            </a:r>
          </a:p>
          <a:p>
            <a:pPr marL="174625" indent="-174625" algn="just" eaLnBrk="1" hangingPunct="1">
              <a:buNone/>
            </a:pPr>
            <a:r>
              <a:rPr lang="es-ES" sz="1800" b="0" dirty="0" smtClean="0">
                <a:latin typeface="Arial" pitchFamily="34" charset="0"/>
                <a:cs typeface="Arial" pitchFamily="34" charset="0"/>
              </a:rPr>
              <a:t>-	Proyectos de inversión en proceso de contratación.</a:t>
            </a:r>
          </a:p>
          <a:p>
            <a:pPr marL="174625" indent="-174625" algn="just" eaLnBrk="1" hangingPunct="1">
              <a:buNone/>
            </a:pPr>
            <a:r>
              <a:rPr lang="es-ES" sz="1800" b="0" dirty="0" smtClean="0">
                <a:latin typeface="Arial" pitchFamily="34" charset="0"/>
                <a:cs typeface="Arial" pitchFamily="34" charset="0"/>
              </a:rPr>
              <a:t>-	Proyectos que cuenten con estudio definitivo o expediente técnico aprobado.</a:t>
            </a:r>
          </a:p>
        </p:txBody>
      </p:sp>
      <p:sp>
        <p:nvSpPr>
          <p:cNvPr id="4" name="3 Marcador de pie de página"/>
          <p:cNvSpPr>
            <a:spLocks noGrp="1"/>
          </p:cNvSpPr>
          <p:nvPr>
            <p:ph type="ftr" sz="quarter" idx="10"/>
          </p:nvPr>
        </p:nvSpPr>
        <p:spPr/>
        <p:txBody>
          <a:bodyPr vert="horz" lIns="91440" tIns="45720" rIns="91440" bIns="45720" rtlCol="0" anchor="ctr"/>
          <a:lstStyle/>
          <a:p>
            <a:pPr>
              <a:defRPr/>
            </a:pPr>
            <a:r>
              <a:rPr lang="es-PE" sz="1400" dirty="0" smtClean="0"/>
              <a:t>MEF-DGPP</a:t>
            </a:r>
            <a:endParaRPr lang="es-PE" sz="1400" dirty="0"/>
          </a:p>
        </p:txBody>
      </p:sp>
      <p:pic>
        <p:nvPicPr>
          <p:cNvPr id="2" name="Imagen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99246" y="1196752"/>
            <a:ext cx="2627784" cy="1728192"/>
          </a:xfrm>
          <a:prstGeom prst="rect">
            <a:avLst/>
          </a:prstGeom>
        </p:spPr>
      </p:pic>
      <p:pic>
        <p:nvPicPr>
          <p:cNvPr id="3" name="Imagen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98130" y="3717032"/>
            <a:ext cx="2628900" cy="2232248"/>
          </a:xfrm>
          <a:prstGeom prst="rect">
            <a:avLst/>
          </a:prstGeom>
        </p:spPr>
      </p:pic>
      <p:sp>
        <p:nvSpPr>
          <p:cNvPr id="7" name="CuadroTexto 6"/>
          <p:cNvSpPr txBox="1"/>
          <p:nvPr/>
        </p:nvSpPr>
        <p:spPr bwMode="auto">
          <a:xfrm>
            <a:off x="7878080" y="6175395"/>
            <a:ext cx="914400" cy="365125"/>
          </a:xfrm>
          <a:prstGeom prst="rect">
            <a:avLst/>
          </a:prstGeom>
          <a:noFill/>
          <a:ln w="9525">
            <a:noFill/>
            <a:miter lim="800000"/>
            <a:headEnd/>
            <a:tailEnd/>
          </a:ln>
        </p:spPr>
        <p:txBody>
          <a:bodyPr vert="horz" wrap="none" lIns="91440" tIns="45720" rIns="91440" bIns="45720" numCol="1" rtlCol="0" anchor="ctr" anchorCtr="0" compatLnSpc="1">
            <a:prstTxWarp prst="textNoShape">
              <a:avLst/>
            </a:prstTxWarp>
            <a:noAutofit/>
          </a:bodyPr>
          <a:lstStyle/>
          <a:p>
            <a:pPr>
              <a:spcBef>
                <a:spcPct val="50000"/>
              </a:spcBef>
            </a:pPr>
            <a:r>
              <a:rPr lang="es-MX" sz="2800" b="1" dirty="0" smtClean="0">
                <a:solidFill>
                  <a:schemeClr val="tx2">
                    <a:lumMod val="60000"/>
                    <a:lumOff val="40000"/>
                  </a:schemeClr>
                </a:solidFill>
              </a:rPr>
              <a:t>…….</a:t>
            </a:r>
            <a:endParaRPr lang="es-PE" sz="2800" b="1" dirty="0" err="1" smtClean="0">
              <a:solidFill>
                <a:schemeClr val="tx2">
                  <a:lumMod val="60000"/>
                  <a:lumOff val="40000"/>
                </a:schemeClr>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E" sz="2800" b="1" dirty="0" smtClean="0">
                <a:latin typeface="+mn-lt"/>
              </a:rPr>
              <a:t>Sistema Nacional de Presupuesto - SNP</a:t>
            </a:r>
            <a:endParaRPr lang="es-PE" sz="2800" b="1" dirty="0">
              <a:latin typeface="+mn-lt"/>
            </a:endParaRPr>
          </a:p>
        </p:txBody>
      </p:sp>
      <p:sp>
        <p:nvSpPr>
          <p:cNvPr id="3" name="2 Rectángulo"/>
          <p:cNvSpPr/>
          <p:nvPr/>
        </p:nvSpPr>
        <p:spPr>
          <a:xfrm>
            <a:off x="785786" y="1687448"/>
            <a:ext cx="7786742" cy="2677656"/>
          </a:xfrm>
          <a:prstGeom prst="rect">
            <a:avLst/>
          </a:prstGeom>
        </p:spPr>
        <p:txBody>
          <a:bodyPr wrap="square">
            <a:spAutoFit/>
          </a:bodyPr>
          <a:lstStyle/>
          <a:p>
            <a:pPr algn="just"/>
            <a:r>
              <a:rPr lang="es-PE" sz="2400" dirty="0"/>
              <a:t>E</a:t>
            </a:r>
            <a:r>
              <a:rPr lang="es-PE" sz="2400" dirty="0" smtClean="0"/>
              <a:t>s </a:t>
            </a:r>
            <a:r>
              <a:rPr lang="es-PE" sz="2400" dirty="0"/>
              <a:t>uno de </a:t>
            </a:r>
            <a:r>
              <a:rPr lang="es-PE" sz="2400" dirty="0" smtClean="0"/>
              <a:t>los sistemas </a:t>
            </a:r>
            <a:r>
              <a:rPr lang="es-PE" sz="2400" dirty="0"/>
              <a:t>administrativos integrantes de la</a:t>
            </a:r>
          </a:p>
          <a:p>
            <a:pPr algn="just"/>
            <a:r>
              <a:rPr lang="es-PE" sz="2400" dirty="0"/>
              <a:t>Administración Financiera del Sector </a:t>
            </a:r>
            <a:r>
              <a:rPr lang="es-PE" sz="2400" dirty="0" smtClean="0"/>
              <a:t>Público. Comprende </a:t>
            </a:r>
            <a:r>
              <a:rPr lang="es-PE" sz="2400" dirty="0"/>
              <a:t>un conjunto de órganos, normas </a:t>
            </a:r>
            <a:r>
              <a:rPr lang="es-PE" sz="2400" dirty="0" smtClean="0"/>
              <a:t>y procedimientos </a:t>
            </a:r>
            <a:r>
              <a:rPr lang="es-PE" sz="2400" dirty="0"/>
              <a:t>que conducen el </a:t>
            </a:r>
            <a:r>
              <a:rPr lang="es-PE" sz="2400" dirty="0" smtClean="0"/>
              <a:t>proceso presupuestario </a:t>
            </a:r>
            <a:r>
              <a:rPr lang="es-PE" sz="2400" dirty="0"/>
              <a:t>de todas las entidades y </a:t>
            </a:r>
            <a:r>
              <a:rPr lang="es-PE" sz="2400" dirty="0" smtClean="0"/>
              <a:t>organismos del </a:t>
            </a:r>
            <a:r>
              <a:rPr lang="es-PE" sz="2400" dirty="0"/>
              <a:t>Sector Público en sus fases de </a:t>
            </a:r>
            <a:r>
              <a:rPr lang="es-PE" sz="2400" dirty="0" smtClean="0"/>
              <a:t>programación, formulación</a:t>
            </a:r>
            <a:r>
              <a:rPr lang="es-PE" sz="2400" dirty="0"/>
              <a:t>, aprobación, ejecución y evaluación.</a:t>
            </a:r>
            <a:endParaRPr lang="es-ES" sz="2200" dirty="0" smtClean="0">
              <a:latin typeface="+mn-lt"/>
            </a:endParaRPr>
          </a:p>
        </p:txBody>
      </p:sp>
      <p:sp>
        <p:nvSpPr>
          <p:cNvPr id="4" name="Rectángulo 3"/>
          <p:cNvSpPr/>
          <p:nvPr/>
        </p:nvSpPr>
        <p:spPr>
          <a:xfrm>
            <a:off x="539552" y="5005625"/>
            <a:ext cx="8280920" cy="1015663"/>
          </a:xfrm>
          <a:prstGeom prst="rect">
            <a:avLst/>
          </a:prstGeom>
          <a:ln w="28575" cap="sq">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path path="circle">
                <a:fillToRect l="100000" t="100000"/>
              </a:path>
              <a:tileRect r="-100000" b="-100000"/>
            </a:gradFill>
            <a:prstDash val="sysDash"/>
            <a:miter lim="800000"/>
          </a:ln>
        </p:spPr>
        <p:txBody>
          <a:bodyPr wrap="square">
            <a:spAutoFit/>
          </a:bodyPr>
          <a:lstStyle/>
          <a:p>
            <a:pPr algn="just"/>
            <a:r>
              <a:rPr lang="es-PE" dirty="0">
                <a:latin typeface="Arial" panose="020B0604020202020204" pitchFamily="34" charset="0"/>
              </a:rPr>
              <a:t>El Sistema Nacional </a:t>
            </a:r>
            <a:r>
              <a:rPr lang="es-PE" dirty="0" smtClean="0">
                <a:latin typeface="Arial" panose="020B0604020202020204" pitchFamily="34" charset="0"/>
              </a:rPr>
              <a:t>de Presupuesto </a:t>
            </a:r>
            <a:r>
              <a:rPr lang="es-PE" dirty="0">
                <a:latin typeface="Arial" panose="020B0604020202020204" pitchFamily="34" charset="0"/>
              </a:rPr>
              <a:t>se rige por la </a:t>
            </a:r>
            <a:r>
              <a:rPr lang="es-PE" dirty="0" smtClean="0">
                <a:latin typeface="Arial" panose="020B0604020202020204" pitchFamily="34" charset="0"/>
              </a:rPr>
              <a:t>Ley N</a:t>
            </a:r>
            <a:r>
              <a:rPr lang="es-PE" dirty="0">
                <a:latin typeface="Arial" panose="020B0604020202020204" pitchFamily="34" charset="0"/>
              </a:rPr>
              <a:t>° 28112, Ley Marco de </a:t>
            </a:r>
            <a:r>
              <a:rPr lang="es-PE" dirty="0" smtClean="0">
                <a:latin typeface="Arial" panose="020B0604020202020204" pitchFamily="34" charset="0"/>
              </a:rPr>
              <a:t>la Administración </a:t>
            </a:r>
            <a:r>
              <a:rPr lang="es-PE" dirty="0">
                <a:latin typeface="Arial" panose="020B0604020202020204" pitchFamily="34" charset="0"/>
              </a:rPr>
              <a:t>Financiera </a:t>
            </a:r>
            <a:r>
              <a:rPr lang="es-PE" dirty="0" smtClean="0">
                <a:latin typeface="Arial" panose="020B0604020202020204" pitchFamily="34" charset="0"/>
              </a:rPr>
              <a:t>del Sector </a:t>
            </a:r>
            <a:r>
              <a:rPr lang="es-PE" dirty="0">
                <a:latin typeface="Arial" panose="020B0604020202020204" pitchFamily="34" charset="0"/>
              </a:rPr>
              <a:t>Publico y por la Ley </a:t>
            </a:r>
            <a:r>
              <a:rPr lang="es-PE" dirty="0" smtClean="0">
                <a:latin typeface="Arial" panose="020B0604020202020204" pitchFamily="34" charset="0"/>
              </a:rPr>
              <a:t>N° 28411</a:t>
            </a:r>
            <a:r>
              <a:rPr lang="es-PE" dirty="0">
                <a:latin typeface="Arial" panose="020B0604020202020204" pitchFamily="34" charset="0"/>
              </a:rPr>
              <a:t>, Ley General </a:t>
            </a:r>
            <a:r>
              <a:rPr lang="es-PE" dirty="0" smtClean="0">
                <a:latin typeface="Arial" panose="020B0604020202020204" pitchFamily="34" charset="0"/>
              </a:rPr>
              <a:t>del Sistema </a:t>
            </a:r>
            <a:r>
              <a:rPr lang="es-PE" dirty="0">
                <a:latin typeface="Arial" panose="020B0604020202020204" pitchFamily="34" charset="0"/>
              </a:rPr>
              <a:t>Nacional </a:t>
            </a:r>
            <a:r>
              <a:rPr lang="es-PE" dirty="0" smtClean="0">
                <a:latin typeface="Arial" panose="020B0604020202020204" pitchFamily="34" charset="0"/>
              </a:rPr>
              <a:t>de Presupuesto</a:t>
            </a:r>
            <a:r>
              <a:rPr lang="es-PE" dirty="0">
                <a:latin typeface="Arial" panose="020B0604020202020204" pitchFamily="34" charset="0"/>
              </a:rPr>
              <a:t>.</a:t>
            </a:r>
            <a:endParaRPr lang="es-PE" dirty="0"/>
          </a:p>
        </p:txBody>
      </p:sp>
    </p:spTree>
    <p:extLst>
      <p:ext uri="{BB962C8B-B14F-4D97-AF65-F5344CB8AC3E}">
        <p14:creationId xmlns:p14="http://schemas.microsoft.com/office/powerpoint/2010/main" val="27841578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lvl="0" eaLnBrk="1" hangingPunct="1">
              <a:defRPr/>
            </a:pPr>
            <a:r>
              <a:rPr lang="es-ES" dirty="0" smtClean="0">
                <a:latin typeface="+mn-lt"/>
              </a:rPr>
              <a:t>Criterios para la Programación multianual del Gasto Público</a:t>
            </a:r>
          </a:p>
        </p:txBody>
      </p:sp>
      <p:sp>
        <p:nvSpPr>
          <p:cNvPr id="8195" name="Rectangle 3"/>
          <p:cNvSpPr>
            <a:spLocks noGrp="1" noChangeArrowheads="1"/>
          </p:cNvSpPr>
          <p:nvPr>
            <p:ph type="body" idx="1"/>
          </p:nvPr>
        </p:nvSpPr>
        <p:spPr>
          <a:xfrm>
            <a:off x="571472" y="980727"/>
            <a:ext cx="5656712" cy="5323235"/>
          </a:xfrm>
        </p:spPr>
        <p:txBody>
          <a:bodyPr/>
          <a:lstStyle/>
          <a:p>
            <a:pPr marL="0" indent="0" eaLnBrk="1" hangingPunct="1">
              <a:buNone/>
            </a:pPr>
            <a:r>
              <a:rPr lang="es-ES" sz="1800" dirty="0" smtClean="0">
                <a:solidFill>
                  <a:schemeClr val="tx2">
                    <a:lumMod val="60000"/>
                    <a:lumOff val="40000"/>
                  </a:schemeClr>
                </a:solidFill>
                <a:latin typeface="Arial" pitchFamily="34" charset="0"/>
                <a:cs typeface="Arial" pitchFamily="34" charset="0"/>
              </a:rPr>
              <a:t>e)  En inversiones.-</a:t>
            </a:r>
          </a:p>
          <a:p>
            <a:pPr marL="174625" indent="-174625" algn="just" eaLnBrk="1" hangingPunct="1">
              <a:buFont typeface="Arial" pitchFamily="34" charset="0"/>
              <a:buChar char="•"/>
            </a:pPr>
            <a:r>
              <a:rPr lang="es-ES" sz="1800" b="0" dirty="0" smtClean="0">
                <a:latin typeface="Arial" pitchFamily="34" charset="0"/>
                <a:cs typeface="Arial" pitchFamily="34" charset="0"/>
              </a:rPr>
              <a:t>Además, en el caso de los Gobiernos Locales deben considerar los compromisos asumidos respecto al cofinanciamiento de proyectos, lo que incluye a las Mancomunidades y al FONIPREL, entre otros.</a:t>
            </a:r>
          </a:p>
          <a:p>
            <a:pPr marL="174625" indent="-174625" algn="just" eaLnBrk="1" hangingPunct="1">
              <a:buNone/>
            </a:pPr>
            <a:endParaRPr lang="es-ES" sz="1800" b="0" dirty="0" smtClean="0">
              <a:latin typeface="Arial" pitchFamily="34" charset="0"/>
              <a:cs typeface="Arial" pitchFamily="34" charset="0"/>
            </a:endParaRPr>
          </a:p>
          <a:p>
            <a:pPr marL="174625" indent="-174625" algn="just" eaLnBrk="1" hangingPunct="1">
              <a:buFont typeface="Arial" pitchFamily="34" charset="0"/>
              <a:buChar char="•"/>
            </a:pPr>
            <a:r>
              <a:rPr lang="es-ES" sz="1800" b="0" dirty="0" smtClean="0">
                <a:latin typeface="Arial" pitchFamily="34" charset="0"/>
                <a:cs typeface="Arial" pitchFamily="34" charset="0"/>
              </a:rPr>
              <a:t>En los proyectos de inversión que se financian con recursos por Operaciones Oficiales de Crédito se considera los recursos de acuerdo al programa de desembolsos establecidos por la Dirección General de Endeudamiento y Tesoro Público-DGETP, y los contratos suscritos, así como su respectiva contrapartida.</a:t>
            </a:r>
          </a:p>
          <a:p>
            <a:pPr marL="174625" indent="-174625" algn="just" eaLnBrk="1" hangingPunct="1">
              <a:buFont typeface="Arial" pitchFamily="34" charset="0"/>
              <a:buChar char="•"/>
            </a:pPr>
            <a:endParaRPr lang="es-ES" sz="1800" b="0" dirty="0" smtClean="0">
              <a:latin typeface="Arial" pitchFamily="34" charset="0"/>
              <a:cs typeface="Arial" pitchFamily="34" charset="0"/>
            </a:endParaRPr>
          </a:p>
          <a:p>
            <a:pPr marL="263525" indent="0" algn="just" eaLnBrk="1" hangingPunct="1">
              <a:buNone/>
            </a:pPr>
            <a:endParaRPr lang="es-ES" sz="1800" b="0" dirty="0" smtClean="0">
              <a:latin typeface="Arial" pitchFamily="34" charset="0"/>
              <a:cs typeface="Arial" pitchFamily="34" charset="0"/>
            </a:endParaRPr>
          </a:p>
        </p:txBody>
      </p:sp>
      <p:sp>
        <p:nvSpPr>
          <p:cNvPr id="4" name="3 Marcador de pie de página"/>
          <p:cNvSpPr>
            <a:spLocks noGrp="1"/>
          </p:cNvSpPr>
          <p:nvPr>
            <p:ph type="ftr" sz="quarter" idx="10"/>
          </p:nvPr>
        </p:nvSpPr>
        <p:spPr/>
        <p:txBody>
          <a:bodyPr vert="horz" lIns="91440" tIns="45720" rIns="91440" bIns="45720" rtlCol="0" anchor="ctr"/>
          <a:lstStyle/>
          <a:p>
            <a:pPr>
              <a:defRPr/>
            </a:pPr>
            <a:r>
              <a:rPr lang="es-PE" sz="1400" dirty="0" smtClean="0"/>
              <a:t>MEF-DGPP</a:t>
            </a:r>
            <a:endParaRPr lang="es-PE" sz="1400" dirty="0"/>
          </a:p>
        </p:txBody>
      </p:sp>
      <p:pic>
        <p:nvPicPr>
          <p:cNvPr id="2" name="Imagen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36501" y="1412776"/>
            <a:ext cx="2884032" cy="2160240"/>
          </a:xfrm>
          <a:prstGeom prst="rect">
            <a:avLst/>
          </a:prstGeom>
        </p:spPr>
      </p:pic>
      <p:pic>
        <p:nvPicPr>
          <p:cNvPr id="3" name="Imagen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36501" y="3789040"/>
            <a:ext cx="2884032" cy="2160240"/>
          </a:xfrm>
          <a:prstGeom prst="rect">
            <a:avLst/>
          </a:prstGeo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lvl="0" eaLnBrk="1" hangingPunct="1">
              <a:defRPr/>
            </a:pPr>
            <a:r>
              <a:rPr lang="es-ES" dirty="0" smtClean="0">
                <a:latin typeface="+mn-lt"/>
              </a:rPr>
              <a:t>Criterios para la Programación multianual del Gasto Público</a:t>
            </a:r>
          </a:p>
        </p:txBody>
      </p:sp>
      <p:sp>
        <p:nvSpPr>
          <p:cNvPr id="8195" name="Rectangle 3"/>
          <p:cNvSpPr>
            <a:spLocks noGrp="1" noChangeArrowheads="1"/>
          </p:cNvSpPr>
          <p:nvPr>
            <p:ph type="body" idx="1"/>
          </p:nvPr>
        </p:nvSpPr>
        <p:spPr>
          <a:xfrm>
            <a:off x="571472" y="980727"/>
            <a:ext cx="7312896" cy="5323235"/>
          </a:xfrm>
        </p:spPr>
        <p:txBody>
          <a:bodyPr/>
          <a:lstStyle/>
          <a:p>
            <a:pPr marL="0" indent="0" eaLnBrk="1" hangingPunct="1">
              <a:buNone/>
            </a:pPr>
            <a:r>
              <a:rPr lang="es-ES" sz="1800" dirty="0" smtClean="0">
                <a:solidFill>
                  <a:schemeClr val="tx2">
                    <a:lumMod val="60000"/>
                    <a:lumOff val="40000"/>
                  </a:schemeClr>
                </a:solidFill>
                <a:latin typeface="Arial" pitchFamily="34" charset="0"/>
                <a:cs typeface="Arial" pitchFamily="34" charset="0"/>
              </a:rPr>
              <a:t>e)  En inversiones.-</a:t>
            </a:r>
          </a:p>
          <a:p>
            <a:pPr marL="536575" algn="just" eaLnBrk="1" hangingPunct="1">
              <a:buFont typeface="Arial" pitchFamily="34" charset="0"/>
              <a:buChar char="•"/>
            </a:pPr>
            <a:r>
              <a:rPr lang="es-ES" sz="1800" b="0" dirty="0" smtClean="0">
                <a:latin typeface="Arial" pitchFamily="34" charset="0"/>
                <a:cs typeface="Arial" pitchFamily="34" charset="0"/>
              </a:rPr>
              <a:t>La programación multianual de RO dada la restricción de financiamiento, se debe tomar en cuenta para el año t se considera no más del nivel asignado en presupuesto de año vigente (t-1). En los siguientes año (t+1 y t+2) se considera los niveles de asignación presupuestaria, así como los niveles de ejecución de gastos, registrados durante los últimos años.</a:t>
            </a:r>
          </a:p>
        </p:txBody>
      </p:sp>
      <p:sp>
        <p:nvSpPr>
          <p:cNvPr id="4" name="3 Marcador de pie de página"/>
          <p:cNvSpPr>
            <a:spLocks noGrp="1"/>
          </p:cNvSpPr>
          <p:nvPr>
            <p:ph type="ftr" sz="quarter" idx="10"/>
          </p:nvPr>
        </p:nvSpPr>
        <p:spPr/>
        <p:txBody>
          <a:bodyPr vert="horz" lIns="91440" tIns="45720" rIns="91440" bIns="45720" rtlCol="0" anchor="ctr"/>
          <a:lstStyle/>
          <a:p>
            <a:pPr>
              <a:defRPr/>
            </a:pPr>
            <a:r>
              <a:rPr lang="es-PE" sz="1400" dirty="0" smtClean="0"/>
              <a:t>MEF-DGPP</a:t>
            </a:r>
            <a:endParaRPr lang="es-PE" sz="1400" dirty="0"/>
          </a:p>
        </p:txBody>
      </p:sp>
    </p:spTree>
    <p:extLst>
      <p:ext uri="{BB962C8B-B14F-4D97-AF65-F5344CB8AC3E}">
        <p14:creationId xmlns:p14="http://schemas.microsoft.com/office/powerpoint/2010/main" val="1856745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s-ES" dirty="0" smtClean="0">
                <a:latin typeface="+mn-lt"/>
              </a:rPr>
              <a:t>Criterios para la Programación multianual del Gasto Público: Programas Presupuestales</a:t>
            </a:r>
          </a:p>
        </p:txBody>
      </p:sp>
      <p:sp>
        <p:nvSpPr>
          <p:cNvPr id="8195" name="Rectangle 3"/>
          <p:cNvSpPr>
            <a:spLocks noGrp="1" noChangeArrowheads="1"/>
          </p:cNvSpPr>
          <p:nvPr>
            <p:ph type="body" idx="1"/>
          </p:nvPr>
        </p:nvSpPr>
        <p:spPr>
          <a:xfrm>
            <a:off x="323528" y="1142984"/>
            <a:ext cx="5760640" cy="5143536"/>
          </a:xfrm>
        </p:spPr>
        <p:txBody>
          <a:bodyPr/>
          <a:lstStyle/>
          <a:p>
            <a:pPr marL="354013" indent="-354013" algn="just" eaLnBrk="1" hangingPunct="1"/>
            <a:r>
              <a:rPr lang="es-ES" sz="2000" b="0" dirty="0" smtClean="0">
                <a:latin typeface="Arial" pitchFamily="34" charset="0"/>
                <a:cs typeface="Arial" pitchFamily="34" charset="0"/>
              </a:rPr>
              <a:t>Asegurar el financiamiento de los recursos humanos y materiales para la entrega de los productos, de acuerdo con los indicadores de producción física. En el año t se considera hasta el presupuesto del año vigente (t-1).</a:t>
            </a:r>
          </a:p>
          <a:p>
            <a:pPr marL="539750" indent="-539750" algn="just" eaLnBrk="1" hangingPunct="1"/>
            <a:endParaRPr lang="es-ES" sz="2000" b="0" dirty="0" smtClean="0">
              <a:latin typeface="Arial" pitchFamily="34" charset="0"/>
              <a:cs typeface="Arial" pitchFamily="34" charset="0"/>
            </a:endParaRPr>
          </a:p>
          <a:p>
            <a:pPr marL="354013" indent="-354013" algn="just" eaLnBrk="1" hangingPunct="1"/>
            <a:r>
              <a:rPr lang="es-ES" sz="2000" b="0" dirty="0" smtClean="0">
                <a:latin typeface="Arial" pitchFamily="34" charset="0"/>
                <a:cs typeface="Arial" pitchFamily="34" charset="0"/>
              </a:rPr>
              <a:t>En los siguientes año (t+1 y t+2) en caso de los PP que tienen indicadores definidos se toma en cuenta las metas fijadas a alcanzar en los años de la programación, hasta un máximo de 6% de incremento respecto al presupuesto del año t.</a:t>
            </a:r>
          </a:p>
          <a:p>
            <a:pPr marL="539750" indent="-539750" algn="just" eaLnBrk="1" hangingPunct="1"/>
            <a:endParaRPr lang="es-ES" sz="2000" b="0" dirty="0" smtClean="0">
              <a:latin typeface="Arial" pitchFamily="34" charset="0"/>
              <a:cs typeface="Arial" pitchFamily="34" charset="0"/>
            </a:endParaRPr>
          </a:p>
          <a:p>
            <a:pPr marL="354013" indent="-354013" algn="just" eaLnBrk="1" hangingPunct="1"/>
            <a:r>
              <a:rPr lang="es-ES" sz="2000" b="0" dirty="0" smtClean="0">
                <a:latin typeface="Arial" pitchFamily="34" charset="0"/>
                <a:cs typeface="Arial" pitchFamily="34" charset="0"/>
              </a:rPr>
              <a:t>En el caso de los PP que no cuenten con líneas de base la programación se sujeta al presupuesto del año vigente (t-1).</a:t>
            </a:r>
          </a:p>
        </p:txBody>
      </p:sp>
      <p:sp>
        <p:nvSpPr>
          <p:cNvPr id="4" name="3 Marcador de pie de página"/>
          <p:cNvSpPr>
            <a:spLocks noGrp="1"/>
          </p:cNvSpPr>
          <p:nvPr>
            <p:ph type="ftr" sz="quarter" idx="10"/>
          </p:nvPr>
        </p:nvSpPr>
        <p:spPr/>
        <p:txBody>
          <a:bodyPr vert="horz" lIns="91440" tIns="45720" rIns="91440" bIns="45720" rtlCol="0" anchor="ctr"/>
          <a:lstStyle/>
          <a:p>
            <a:pPr>
              <a:defRPr/>
            </a:pPr>
            <a:r>
              <a:rPr lang="es-PE" sz="1400" dirty="0" smtClean="0"/>
              <a:t>MEF-DGPP</a:t>
            </a:r>
            <a:endParaRPr lang="es-PE" sz="1400" dirty="0"/>
          </a:p>
        </p:txBody>
      </p:sp>
      <p:pic>
        <p:nvPicPr>
          <p:cNvPr id="2" name="Imagen 1"/>
          <p:cNvPicPr>
            <a:picLocks noChangeAspect="1"/>
          </p:cNvPicPr>
          <p:nvPr/>
        </p:nvPicPr>
        <p:blipFill rotWithShape="1">
          <a:blip r:embed="rId3">
            <a:extLst>
              <a:ext uri="{28A0092B-C50C-407E-A947-70E740481C1C}">
                <a14:useLocalDpi xmlns:a14="http://schemas.microsoft.com/office/drawing/2010/main" val="0"/>
              </a:ext>
            </a:extLst>
          </a:blip>
          <a:srcRect l="38649"/>
          <a:stretch/>
        </p:blipFill>
        <p:spPr>
          <a:xfrm>
            <a:off x="6223252" y="1248505"/>
            <a:ext cx="2781665" cy="2055960"/>
          </a:xfrm>
          <a:prstGeom prst="rect">
            <a:avLst/>
          </a:prstGeom>
        </p:spPr>
      </p:pic>
      <p:pic>
        <p:nvPicPr>
          <p:cNvPr id="3" name="Imagen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23252" y="3813047"/>
            <a:ext cx="2781665" cy="1965928"/>
          </a:xfrm>
          <a:prstGeom prst="rect">
            <a:avLst/>
          </a:prstGeom>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s-ES" dirty="0" smtClean="0">
                <a:latin typeface="+mn-lt"/>
              </a:rPr>
              <a:t>Criterios para la Programación multianual de los Ingresos</a:t>
            </a:r>
          </a:p>
        </p:txBody>
      </p:sp>
      <p:sp>
        <p:nvSpPr>
          <p:cNvPr id="8195" name="Rectangle 3"/>
          <p:cNvSpPr>
            <a:spLocks noGrp="1" noChangeArrowheads="1"/>
          </p:cNvSpPr>
          <p:nvPr>
            <p:ph type="body" idx="1"/>
          </p:nvPr>
        </p:nvSpPr>
        <p:spPr>
          <a:xfrm>
            <a:off x="571472" y="1142984"/>
            <a:ext cx="5224664" cy="3150112"/>
          </a:xfrm>
        </p:spPr>
        <p:txBody>
          <a:bodyPr/>
          <a:lstStyle/>
          <a:p>
            <a:pPr algn="just" eaLnBrk="1" hangingPunct="1">
              <a:buFont typeface="Wingdings" pitchFamily="2" charset="2"/>
              <a:buChar char="§"/>
            </a:pPr>
            <a:r>
              <a:rPr lang="es-ES" sz="1900" b="0" dirty="0" smtClean="0">
                <a:latin typeface="+mn-lt"/>
                <a:cs typeface="Arial" pitchFamily="34" charset="0"/>
              </a:rPr>
              <a:t>En </a:t>
            </a:r>
            <a:r>
              <a:rPr lang="es-ES" sz="1900" dirty="0" smtClean="0">
                <a:latin typeface="+mn-lt"/>
                <a:cs typeface="Arial" pitchFamily="34" charset="0"/>
              </a:rPr>
              <a:t>Recursos Determinados</a:t>
            </a:r>
            <a:r>
              <a:rPr lang="es-ES" sz="1900" b="0" dirty="0" smtClean="0">
                <a:latin typeface="+mn-lt"/>
                <a:cs typeface="Arial" pitchFamily="34" charset="0"/>
              </a:rPr>
              <a:t>, (rubros : “Canon, Sobrecanon, Regalías, Rentas de Aduanas y Participaciones” y “FONCOMUN”), se toma en cuenta como referencia el PIA del año vigente menos el ajuste realizado de acuerdo con la normatividad vigente.</a:t>
            </a:r>
          </a:p>
          <a:p>
            <a:pPr algn="just" eaLnBrk="1" hangingPunct="1">
              <a:buFont typeface="Wingdings" pitchFamily="2" charset="2"/>
              <a:buChar char="§"/>
            </a:pPr>
            <a:endParaRPr lang="es-ES" sz="800" b="0" dirty="0" smtClean="0">
              <a:latin typeface="+mn-lt"/>
              <a:cs typeface="Arial" pitchFamily="34" charset="0"/>
            </a:endParaRPr>
          </a:p>
          <a:p>
            <a:pPr algn="just" eaLnBrk="1" hangingPunct="1">
              <a:buFont typeface="Wingdings" pitchFamily="2" charset="2"/>
              <a:buChar char="§"/>
            </a:pPr>
            <a:r>
              <a:rPr lang="es-ES" sz="1900" b="0" dirty="0" smtClean="0">
                <a:latin typeface="+mn-lt"/>
                <a:cs typeface="Arial" pitchFamily="34" charset="0"/>
              </a:rPr>
              <a:t>En</a:t>
            </a:r>
            <a:r>
              <a:rPr lang="es-ES" sz="1900" dirty="0" smtClean="0">
                <a:latin typeface="+mn-lt"/>
              </a:rPr>
              <a:t> </a:t>
            </a:r>
            <a:r>
              <a:rPr lang="es-ES" sz="1900" dirty="0" smtClean="0">
                <a:latin typeface="+mn-lt"/>
                <a:cs typeface="Arial" pitchFamily="34" charset="0"/>
              </a:rPr>
              <a:t>Recursos por Operaciones Oficiales de Crédito</a:t>
            </a:r>
            <a:r>
              <a:rPr lang="es-ES" sz="1900" b="0" dirty="0" smtClean="0">
                <a:latin typeface="+mn-lt"/>
                <a:cs typeface="Arial" pitchFamily="34" charset="0"/>
              </a:rPr>
              <a:t>, acordado por el Gobierno Nacional, se debe considerar el cronograma de desembolsos establecido por la DGETP-MEF.</a:t>
            </a:r>
          </a:p>
        </p:txBody>
      </p:sp>
      <p:sp>
        <p:nvSpPr>
          <p:cNvPr id="4" name="3 Marcador de pie de página"/>
          <p:cNvSpPr>
            <a:spLocks noGrp="1"/>
          </p:cNvSpPr>
          <p:nvPr>
            <p:ph type="ftr" sz="quarter" idx="10"/>
          </p:nvPr>
        </p:nvSpPr>
        <p:spPr/>
        <p:txBody>
          <a:bodyPr vert="horz" lIns="91440" tIns="45720" rIns="91440" bIns="45720" rtlCol="0" anchor="ctr"/>
          <a:lstStyle/>
          <a:p>
            <a:pPr>
              <a:defRPr/>
            </a:pPr>
            <a:r>
              <a:rPr lang="es-PE" sz="1400" dirty="0" smtClean="0"/>
              <a:t>MEF-DGPP</a:t>
            </a:r>
            <a:endParaRPr lang="es-PE" sz="1400" dirty="0"/>
          </a:p>
        </p:txBody>
      </p:sp>
      <p:pic>
        <p:nvPicPr>
          <p:cNvPr id="2" name="Imagen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96136" y="1142983"/>
            <a:ext cx="3331096" cy="2790073"/>
          </a:xfrm>
          <a:prstGeom prst="rect">
            <a:avLst/>
          </a:prstGeom>
        </p:spPr>
      </p:pic>
      <p:sp>
        <p:nvSpPr>
          <p:cNvPr id="3" name="Rectángulo 2"/>
          <p:cNvSpPr/>
          <p:nvPr/>
        </p:nvSpPr>
        <p:spPr>
          <a:xfrm>
            <a:off x="571472" y="4462661"/>
            <a:ext cx="8172400" cy="1846659"/>
          </a:xfrm>
          <a:prstGeom prst="rect">
            <a:avLst/>
          </a:prstGeom>
        </p:spPr>
        <p:txBody>
          <a:bodyPr wrap="square">
            <a:spAutoFit/>
          </a:bodyPr>
          <a:lstStyle/>
          <a:p>
            <a:pPr marL="342900" indent="-342900" algn="just" eaLnBrk="1" hangingPunct="1">
              <a:buFont typeface="Wingdings" panose="05000000000000000000" pitchFamily="2" charset="2"/>
              <a:buChar char="§"/>
            </a:pPr>
            <a:r>
              <a:rPr lang="es-ES" sz="1900" dirty="0">
                <a:latin typeface="+mn-lt"/>
                <a:cs typeface="Arial" pitchFamily="34" charset="0"/>
              </a:rPr>
              <a:t>En </a:t>
            </a:r>
            <a:r>
              <a:rPr lang="es-ES" sz="1900" b="1" dirty="0">
                <a:latin typeface="+mn-lt"/>
                <a:cs typeface="Arial" pitchFamily="34" charset="0"/>
              </a:rPr>
              <a:t>“RDR” y “Recursos Determinados”</a:t>
            </a:r>
            <a:r>
              <a:rPr lang="es-ES" sz="1900" dirty="0">
                <a:latin typeface="+mn-lt"/>
                <a:cs typeface="Arial" pitchFamily="34" charset="0"/>
              </a:rPr>
              <a:t> (rubros: “Contribuciones a Fondos” y “Otros Impuestos Municipales”), la proyección debe efectuarse sobre la base de la ejecución financiera de Ingresos informada para la elaboración de la Cuenta General de la República del año anterior en el que se trabaja la programación multianual, de los comportamientos registrados hasta </a:t>
            </a:r>
            <a:r>
              <a:rPr lang="es-ES" sz="1900" dirty="0" smtClean="0">
                <a:latin typeface="+mn-lt"/>
                <a:cs typeface="Arial" pitchFamily="34" charset="0"/>
              </a:rPr>
              <a:t>marzo </a:t>
            </a:r>
            <a:r>
              <a:rPr lang="es-ES" sz="1900" dirty="0">
                <a:latin typeface="+mn-lt"/>
                <a:cs typeface="Arial" pitchFamily="34" charset="0"/>
              </a:rPr>
              <a:t>y de las proyecciones al cierre del año fiscal vigente.</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s-ES" dirty="0" smtClean="0">
                <a:latin typeface="+mn-lt"/>
              </a:rPr>
              <a:t>Criterios para la Programación multianual de los Ingresos</a:t>
            </a:r>
          </a:p>
        </p:txBody>
      </p:sp>
      <p:sp>
        <p:nvSpPr>
          <p:cNvPr id="8195" name="Rectangle 3"/>
          <p:cNvSpPr>
            <a:spLocks noGrp="1" noChangeArrowheads="1"/>
          </p:cNvSpPr>
          <p:nvPr>
            <p:ph type="body" idx="1"/>
          </p:nvPr>
        </p:nvSpPr>
        <p:spPr>
          <a:xfrm>
            <a:off x="571472" y="980728"/>
            <a:ext cx="5080648" cy="5328592"/>
          </a:xfrm>
        </p:spPr>
        <p:txBody>
          <a:bodyPr/>
          <a:lstStyle/>
          <a:p>
            <a:pPr algn="just" eaLnBrk="1" hangingPunct="1">
              <a:buFont typeface="Wingdings" pitchFamily="2" charset="2"/>
              <a:buChar char="§"/>
            </a:pPr>
            <a:r>
              <a:rPr lang="es-ES" sz="2000" b="0" dirty="0" smtClean="0">
                <a:latin typeface="+mn-lt"/>
                <a:cs typeface="Arial" pitchFamily="34" charset="0"/>
              </a:rPr>
              <a:t>En “</a:t>
            </a:r>
            <a:r>
              <a:rPr lang="es-ES" sz="2000" dirty="0" smtClean="0">
                <a:latin typeface="+mn-lt"/>
                <a:cs typeface="Arial" pitchFamily="34" charset="0"/>
              </a:rPr>
              <a:t>Donaciones y Transferencias</a:t>
            </a:r>
            <a:r>
              <a:rPr lang="es-ES" sz="2000" b="0" dirty="0" smtClean="0">
                <a:latin typeface="+mn-lt"/>
                <a:cs typeface="Arial" pitchFamily="34" charset="0"/>
              </a:rPr>
              <a:t>”, se debe considerar los recursos provenientes de donaciones acordadas con otros países, Agencias Oficiales, Organismos Internacionales y otras entidades no domiciliadas en el país de acuerdo a los respectivos Contratos o Convenios suscritos; así como  las donaciones de carácter interno.</a:t>
            </a:r>
          </a:p>
          <a:p>
            <a:pPr algn="just" eaLnBrk="1" hangingPunct="1">
              <a:buFont typeface="Wingdings" pitchFamily="2" charset="2"/>
              <a:buChar char="§"/>
            </a:pPr>
            <a:endParaRPr lang="es-ES" sz="800" b="0" dirty="0" smtClean="0">
              <a:latin typeface="+mn-lt"/>
              <a:cs typeface="Arial" pitchFamily="34" charset="0"/>
            </a:endParaRPr>
          </a:p>
          <a:p>
            <a:pPr algn="just" eaLnBrk="1" hangingPunct="1">
              <a:buFont typeface="Wingdings" pitchFamily="2" charset="2"/>
              <a:buChar char="§"/>
            </a:pPr>
            <a:r>
              <a:rPr lang="es-ES" sz="2000" b="0" dirty="0" smtClean="0">
                <a:latin typeface="+mn-lt"/>
                <a:cs typeface="Arial" pitchFamily="34" charset="0"/>
              </a:rPr>
              <a:t>Finalmente, la programación multianual del gasto público estimada estrictamente en función a los criterios establecidos en el artículo 8° de la Directiva y que no haya sido financiada con la programación de los recursos de las demás fuentes, se prevén con </a:t>
            </a:r>
            <a:r>
              <a:rPr lang="es-ES" sz="2000" dirty="0" smtClean="0">
                <a:latin typeface="+mn-lt"/>
                <a:cs typeface="Arial" pitchFamily="34" charset="0"/>
              </a:rPr>
              <a:t>Recursos Ordinarios.</a:t>
            </a:r>
          </a:p>
        </p:txBody>
      </p:sp>
      <p:sp>
        <p:nvSpPr>
          <p:cNvPr id="4" name="3 Marcador de pie de página"/>
          <p:cNvSpPr>
            <a:spLocks noGrp="1"/>
          </p:cNvSpPr>
          <p:nvPr>
            <p:ph type="ftr" sz="quarter" idx="10"/>
          </p:nvPr>
        </p:nvSpPr>
        <p:spPr/>
        <p:txBody>
          <a:bodyPr vert="horz" lIns="91440" tIns="45720" rIns="91440" bIns="45720" rtlCol="0" anchor="ctr"/>
          <a:lstStyle/>
          <a:p>
            <a:pPr>
              <a:defRPr/>
            </a:pPr>
            <a:r>
              <a:rPr lang="es-PE" sz="1400" dirty="0" smtClean="0"/>
              <a:t>MEF-DGPP</a:t>
            </a:r>
            <a:endParaRPr lang="es-PE" sz="1400" dirty="0"/>
          </a:p>
        </p:txBody>
      </p:sp>
      <p:pic>
        <p:nvPicPr>
          <p:cNvPr id="2" name="Imagen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25411" y="1714488"/>
            <a:ext cx="3518589" cy="3078765"/>
          </a:xfrm>
          <a:prstGeom prst="rect">
            <a:avLst/>
          </a:prstGeom>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s-MX" sz="2800" dirty="0" smtClean="0">
                <a:latin typeface="+mn-lt"/>
              </a:rPr>
              <a:t>Programación multianual</a:t>
            </a:r>
            <a:endParaRPr lang="es-ES" sz="2800" dirty="0" smtClean="0">
              <a:latin typeface="+mn-lt"/>
            </a:endParaRPr>
          </a:p>
        </p:txBody>
      </p:sp>
      <p:sp>
        <p:nvSpPr>
          <p:cNvPr id="8195" name="Rectangle 3"/>
          <p:cNvSpPr>
            <a:spLocks noGrp="1" noChangeArrowheads="1"/>
          </p:cNvSpPr>
          <p:nvPr>
            <p:ph type="body" idx="1"/>
          </p:nvPr>
        </p:nvSpPr>
        <p:spPr>
          <a:xfrm>
            <a:off x="571472" y="1142984"/>
            <a:ext cx="7929618" cy="5143536"/>
          </a:xfrm>
        </p:spPr>
        <p:txBody>
          <a:bodyPr/>
          <a:lstStyle/>
          <a:p>
            <a:pPr algn="just" eaLnBrk="1" hangingPunct="1">
              <a:buNone/>
            </a:pPr>
            <a:r>
              <a:rPr lang="es-ES" sz="2000" dirty="0" smtClean="0">
                <a:latin typeface="+mn-lt"/>
                <a:cs typeface="Arial" pitchFamily="34" charset="0"/>
              </a:rPr>
              <a:t>Consideraciones a tener en cuenta</a:t>
            </a:r>
          </a:p>
          <a:p>
            <a:pPr algn="just" eaLnBrk="1" hangingPunct="1">
              <a:buNone/>
            </a:pPr>
            <a:endParaRPr lang="es-ES" sz="2000" b="0" dirty="0" smtClean="0">
              <a:latin typeface="+mn-lt"/>
              <a:cs typeface="Arial" pitchFamily="34" charset="0"/>
            </a:endParaRPr>
          </a:p>
          <a:p>
            <a:pPr algn="just" eaLnBrk="1" hangingPunct="1">
              <a:lnSpc>
                <a:spcPct val="90000"/>
              </a:lnSpc>
            </a:pPr>
            <a:r>
              <a:rPr lang="es-MX" sz="2000" b="0" dirty="0" smtClean="0">
                <a:latin typeface="+mn-lt"/>
                <a:cs typeface="Arial" pitchFamily="34" charset="0"/>
              </a:rPr>
              <a:t>Determinación de los objetivos y metas de mediano y largo plazo.</a:t>
            </a:r>
          </a:p>
          <a:p>
            <a:pPr algn="just" eaLnBrk="1" hangingPunct="1">
              <a:lnSpc>
                <a:spcPct val="90000"/>
              </a:lnSpc>
            </a:pPr>
            <a:endParaRPr lang="es-MX" sz="2000" b="0" dirty="0" smtClean="0">
              <a:latin typeface="+mn-lt"/>
              <a:cs typeface="Arial" pitchFamily="34" charset="0"/>
            </a:endParaRPr>
          </a:p>
          <a:p>
            <a:pPr algn="just" eaLnBrk="1" hangingPunct="1">
              <a:lnSpc>
                <a:spcPct val="90000"/>
              </a:lnSpc>
            </a:pPr>
            <a:r>
              <a:rPr lang="es-MX" sz="2000" b="0" dirty="0" smtClean="0">
                <a:latin typeface="+mn-lt"/>
                <a:cs typeface="Arial" pitchFamily="34" charset="0"/>
              </a:rPr>
              <a:t>Determinación de ingresos y gastos de mediano plazo.</a:t>
            </a:r>
          </a:p>
          <a:p>
            <a:pPr algn="just" eaLnBrk="1" hangingPunct="1">
              <a:lnSpc>
                <a:spcPct val="90000"/>
              </a:lnSpc>
            </a:pPr>
            <a:endParaRPr lang="es-MX" sz="2000" b="0" dirty="0" smtClean="0">
              <a:latin typeface="+mn-lt"/>
              <a:cs typeface="Arial" pitchFamily="34" charset="0"/>
            </a:endParaRPr>
          </a:p>
          <a:p>
            <a:pPr algn="just" eaLnBrk="1" hangingPunct="1">
              <a:lnSpc>
                <a:spcPct val="90000"/>
              </a:lnSpc>
            </a:pPr>
            <a:r>
              <a:rPr lang="es-MX" sz="2000" b="0" dirty="0" smtClean="0">
                <a:latin typeface="+mn-lt"/>
                <a:cs typeface="Arial" pitchFamily="34" charset="0"/>
              </a:rPr>
              <a:t>Determinación de las fuentes de financiamiento estructuralmente sostenibles.</a:t>
            </a:r>
          </a:p>
          <a:p>
            <a:pPr algn="just" eaLnBrk="1" hangingPunct="1">
              <a:lnSpc>
                <a:spcPct val="90000"/>
              </a:lnSpc>
            </a:pPr>
            <a:endParaRPr lang="es-MX" sz="2000" b="0" dirty="0" smtClean="0">
              <a:latin typeface="+mn-lt"/>
              <a:cs typeface="Arial" pitchFamily="34" charset="0"/>
            </a:endParaRPr>
          </a:p>
          <a:p>
            <a:pPr algn="just" eaLnBrk="1" hangingPunct="1">
              <a:lnSpc>
                <a:spcPct val="90000"/>
              </a:lnSpc>
            </a:pPr>
            <a:r>
              <a:rPr lang="es-MX" sz="2000" b="0" dirty="0" smtClean="0">
                <a:latin typeface="+mn-lt"/>
                <a:cs typeface="Arial" pitchFamily="34" charset="0"/>
              </a:rPr>
              <a:t>La programación multianual está concebida para operar como puente entre el Plan y el Presupuesto.</a:t>
            </a:r>
          </a:p>
          <a:p>
            <a:pPr algn="just" eaLnBrk="1" hangingPunct="1">
              <a:lnSpc>
                <a:spcPct val="90000"/>
              </a:lnSpc>
            </a:pPr>
            <a:endParaRPr lang="es-MX" sz="2000" b="0" dirty="0" smtClean="0">
              <a:latin typeface="+mn-lt"/>
              <a:cs typeface="Arial" pitchFamily="34" charset="0"/>
            </a:endParaRPr>
          </a:p>
          <a:p>
            <a:pPr algn="just" eaLnBrk="1" hangingPunct="1">
              <a:lnSpc>
                <a:spcPct val="90000"/>
              </a:lnSpc>
            </a:pPr>
            <a:r>
              <a:rPr lang="es-MX" sz="2000" b="0" dirty="0" smtClean="0">
                <a:latin typeface="+mn-lt"/>
                <a:cs typeface="Arial" pitchFamily="34" charset="0"/>
              </a:rPr>
              <a:t>Los mayores gastos deben estar orientados a la obtención de resultados, en el marco del presupuesto por resultados</a:t>
            </a:r>
            <a:endParaRPr lang="es-ES" sz="2000" b="0" dirty="0" smtClean="0">
              <a:latin typeface="+mn-lt"/>
              <a:cs typeface="Arial" pitchFamily="34" charset="0"/>
            </a:endParaRPr>
          </a:p>
          <a:p>
            <a:pPr algn="just" eaLnBrk="1" hangingPunct="1">
              <a:buNone/>
            </a:pPr>
            <a:endParaRPr lang="es-ES" sz="2000" b="0" dirty="0" smtClean="0">
              <a:latin typeface="+mn-lt"/>
              <a:cs typeface="Arial" pitchFamily="34" charset="0"/>
            </a:endParaRPr>
          </a:p>
        </p:txBody>
      </p:sp>
      <p:sp>
        <p:nvSpPr>
          <p:cNvPr id="4" name="3 Marcador de pie de página"/>
          <p:cNvSpPr>
            <a:spLocks noGrp="1"/>
          </p:cNvSpPr>
          <p:nvPr>
            <p:ph type="ftr" sz="quarter" idx="10"/>
          </p:nvPr>
        </p:nvSpPr>
        <p:spPr/>
        <p:txBody>
          <a:bodyPr vert="horz" lIns="91440" tIns="45720" rIns="91440" bIns="45720" rtlCol="0" anchor="ctr"/>
          <a:lstStyle/>
          <a:p>
            <a:pPr>
              <a:defRPr/>
            </a:pPr>
            <a:r>
              <a:rPr lang="es-PE" sz="1400" dirty="0" smtClean="0"/>
              <a:t>MEF-DGPP</a:t>
            </a:r>
            <a:endParaRPr lang="es-PE" sz="14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s-MX" sz="2800" dirty="0" smtClean="0">
                <a:latin typeface="+mn-lt"/>
              </a:rPr>
              <a:t>Programación multianual</a:t>
            </a:r>
            <a:endParaRPr lang="es-ES" sz="2800" dirty="0" smtClean="0">
              <a:latin typeface="+mn-lt"/>
            </a:endParaRPr>
          </a:p>
        </p:txBody>
      </p:sp>
      <p:sp>
        <p:nvSpPr>
          <p:cNvPr id="8195" name="Rectangle 3"/>
          <p:cNvSpPr>
            <a:spLocks noGrp="1" noChangeArrowheads="1"/>
          </p:cNvSpPr>
          <p:nvPr>
            <p:ph type="body" idx="1"/>
          </p:nvPr>
        </p:nvSpPr>
        <p:spPr>
          <a:xfrm>
            <a:off x="571472" y="1000107"/>
            <a:ext cx="5152656" cy="5303855"/>
          </a:xfrm>
        </p:spPr>
        <p:txBody>
          <a:bodyPr/>
          <a:lstStyle/>
          <a:p>
            <a:pPr marL="0" indent="0" algn="just" eaLnBrk="1" hangingPunct="1">
              <a:buNone/>
            </a:pPr>
            <a:r>
              <a:rPr lang="es-ES" dirty="0" smtClean="0">
                <a:solidFill>
                  <a:schemeClr val="tx2">
                    <a:lumMod val="60000"/>
                    <a:lumOff val="40000"/>
                  </a:schemeClr>
                </a:solidFill>
                <a:latin typeface="+mn-lt"/>
                <a:cs typeface="Arial" pitchFamily="34" charset="0"/>
              </a:rPr>
              <a:t>Registro y revisión de programación multianual</a:t>
            </a:r>
          </a:p>
          <a:p>
            <a:pPr marL="174625" lvl="1" indent="-174625" algn="just" eaLnBrk="1" hangingPunct="1">
              <a:buFont typeface="Wingdings" pitchFamily="2" charset="2"/>
              <a:buChar char="§"/>
            </a:pPr>
            <a:r>
              <a:rPr lang="es-ES" sz="2000" b="0" dirty="0" smtClean="0">
                <a:latin typeface="+mn-lt"/>
                <a:cs typeface="Arial" pitchFamily="34" charset="0"/>
              </a:rPr>
              <a:t>El registro de la programación multianual se realizará en  el Aplicativo que para tal efecto la DGPP pondrá a disposición de las entidades.</a:t>
            </a:r>
          </a:p>
          <a:p>
            <a:pPr marL="174625" lvl="1" indent="-174625" algn="just" eaLnBrk="1" hangingPunct="1">
              <a:buFont typeface="Wingdings" pitchFamily="2" charset="2"/>
              <a:buChar char="§"/>
            </a:pPr>
            <a:r>
              <a:rPr lang="es-ES" sz="2000" b="0" dirty="0" smtClean="0">
                <a:latin typeface="+mn-lt"/>
                <a:cs typeface="Arial" pitchFamily="34" charset="0"/>
              </a:rPr>
              <a:t> En el caso del GN y GR la información debe r</a:t>
            </a:r>
            <a:r>
              <a:rPr lang="es-ES" sz="2000" dirty="0" smtClean="0">
                <a:latin typeface="+mn-lt"/>
                <a:cs typeface="Arial" pitchFamily="34" charset="0"/>
              </a:rPr>
              <a:t>egistrarse</a:t>
            </a:r>
            <a:r>
              <a:rPr lang="es-ES" sz="2000" b="0" dirty="0" smtClean="0">
                <a:latin typeface="+mn-lt"/>
                <a:cs typeface="Arial" pitchFamily="34" charset="0"/>
              </a:rPr>
              <a:t> hasta tres días hábiles antes a la fecha de revisión de la Programación Multianual</a:t>
            </a:r>
          </a:p>
          <a:p>
            <a:pPr marL="174625" lvl="1" indent="-174625" algn="just" eaLnBrk="1" hangingPunct="1">
              <a:buFont typeface="Wingdings" pitchFamily="2" charset="2"/>
              <a:buChar char="§"/>
            </a:pPr>
            <a:r>
              <a:rPr lang="es-ES" sz="2000" b="0" dirty="0" smtClean="0">
                <a:latin typeface="+mn-lt"/>
                <a:cs typeface="Arial" pitchFamily="34" charset="0"/>
              </a:rPr>
              <a:t>Las entidades deben </a:t>
            </a:r>
            <a:r>
              <a:rPr lang="es-ES" sz="2000" dirty="0" smtClean="0">
                <a:latin typeface="+mn-lt"/>
                <a:cs typeface="Arial" pitchFamily="34" charset="0"/>
              </a:rPr>
              <a:t>presentar la información </a:t>
            </a:r>
            <a:r>
              <a:rPr lang="es-ES" sz="2000" b="0" dirty="0" smtClean="0">
                <a:latin typeface="+mn-lt"/>
                <a:cs typeface="Arial" pitchFamily="34" charset="0"/>
              </a:rPr>
              <a:t>dos días hábiles antes de la reunión  de acuerdo al cronograma de los Anexos 1 y 2.</a:t>
            </a:r>
          </a:p>
          <a:p>
            <a:pPr marL="174625" lvl="1" indent="-174625" algn="just" eaLnBrk="1" hangingPunct="1">
              <a:buFont typeface="Wingdings" pitchFamily="2" charset="2"/>
              <a:buChar char="§"/>
            </a:pPr>
            <a:r>
              <a:rPr lang="es-ES" sz="2000" b="0" dirty="0" smtClean="0">
                <a:latin typeface="+mn-lt"/>
                <a:cs typeface="Arial" pitchFamily="34" charset="0"/>
              </a:rPr>
              <a:t>La revisión de la programación se efectuará en la segunda quincena de abril de acuerdo al cronograma de reuniones</a:t>
            </a:r>
          </a:p>
        </p:txBody>
      </p:sp>
      <p:sp>
        <p:nvSpPr>
          <p:cNvPr id="4" name="3 Marcador de pie de página"/>
          <p:cNvSpPr>
            <a:spLocks noGrp="1"/>
          </p:cNvSpPr>
          <p:nvPr>
            <p:ph type="ftr" sz="quarter" idx="10"/>
          </p:nvPr>
        </p:nvSpPr>
        <p:spPr/>
        <p:txBody>
          <a:bodyPr vert="horz" lIns="91440" tIns="45720" rIns="91440" bIns="45720" rtlCol="0" anchor="ctr"/>
          <a:lstStyle/>
          <a:p>
            <a:pPr>
              <a:defRPr/>
            </a:pPr>
            <a:r>
              <a:rPr lang="es-PE" sz="1400" dirty="0" smtClean="0"/>
              <a:t>MEF-DGPP</a:t>
            </a:r>
            <a:endParaRPr lang="es-PE" sz="1400" dirty="0"/>
          </a:p>
        </p:txBody>
      </p:sp>
      <p:pic>
        <p:nvPicPr>
          <p:cNvPr id="2" name="Imagen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24128" y="1844824"/>
            <a:ext cx="3384376" cy="3024336"/>
          </a:xfrm>
          <a:prstGeom prst="rect">
            <a:avLst/>
          </a:prstGeom>
        </p:spPr>
      </p:pic>
      <p:sp>
        <p:nvSpPr>
          <p:cNvPr id="3" name="CuadroTexto 2"/>
          <p:cNvSpPr txBox="1"/>
          <p:nvPr/>
        </p:nvSpPr>
        <p:spPr bwMode="auto">
          <a:xfrm>
            <a:off x="6876256" y="2298576"/>
            <a:ext cx="914400" cy="914400"/>
          </a:xfrm>
          <a:prstGeom prst="rect">
            <a:avLst/>
          </a:prstGeom>
          <a:noFill/>
          <a:ln w="9525">
            <a:noFill/>
            <a:miter lim="800000"/>
            <a:headEnd/>
            <a:tailEnd/>
          </a:ln>
        </p:spPr>
        <p:txBody>
          <a:bodyPr vert="horz" wrap="none" lIns="91440" tIns="45720" rIns="91440" bIns="45720" numCol="1" rtlCol="0" anchor="ctr" anchorCtr="0" compatLnSpc="1">
            <a:prstTxWarp prst="textNoShape">
              <a:avLst/>
            </a:prstTxWarp>
            <a:noAutofit/>
          </a:bodyPr>
          <a:lstStyle/>
          <a:p>
            <a:pPr algn="ctr">
              <a:spcBef>
                <a:spcPct val="50000"/>
              </a:spcBef>
            </a:pPr>
            <a:r>
              <a:rPr lang="es-MX" sz="1800" b="1" dirty="0" smtClean="0">
                <a:latin typeface="Arial" panose="020B0604020202020204" pitchFamily="34" charset="0"/>
                <a:cs typeface="Arial" panose="020B0604020202020204" pitchFamily="34" charset="0"/>
              </a:rPr>
              <a:t>DGPP</a:t>
            </a:r>
          </a:p>
          <a:p>
            <a:pPr algn="ctr">
              <a:spcBef>
                <a:spcPct val="50000"/>
              </a:spcBef>
            </a:pPr>
            <a:r>
              <a:rPr lang="es-MX" sz="1800" b="1" dirty="0" smtClean="0">
                <a:latin typeface="Arial" panose="020B0604020202020204" pitchFamily="34" charset="0"/>
                <a:cs typeface="Arial" panose="020B0604020202020204" pitchFamily="34" charset="0"/>
              </a:rPr>
              <a:t>MEF</a:t>
            </a:r>
            <a:endParaRPr lang="es-PE" sz="1800" b="1" dirty="0" smtClean="0">
              <a:latin typeface="Arial" panose="020B0604020202020204" pitchFamily="34" charset="0"/>
              <a:cs typeface="Arial" panose="020B0604020202020204" pitchFamily="34" charset="0"/>
            </a:endParaRPr>
          </a:p>
        </p:txBody>
      </p:sp>
      <p:sp>
        <p:nvSpPr>
          <p:cNvPr id="5" name="CuadroTexto 4"/>
          <p:cNvSpPr txBox="1"/>
          <p:nvPr/>
        </p:nvSpPr>
        <p:spPr bwMode="auto">
          <a:xfrm>
            <a:off x="6825952" y="4221088"/>
            <a:ext cx="914400" cy="288032"/>
          </a:xfrm>
          <a:prstGeom prst="rect">
            <a:avLst/>
          </a:prstGeom>
          <a:noFill/>
          <a:ln w="9525">
            <a:noFill/>
            <a:miter lim="800000"/>
            <a:headEnd/>
            <a:tailEnd/>
          </a:ln>
        </p:spPr>
        <p:txBody>
          <a:bodyPr vert="horz" wrap="none" lIns="91440" tIns="45720" rIns="91440" bIns="45720" numCol="1" rtlCol="0" anchor="ctr" anchorCtr="0" compatLnSpc="1">
            <a:prstTxWarp prst="textNoShape">
              <a:avLst/>
            </a:prstTxWarp>
            <a:noAutofit/>
          </a:bodyPr>
          <a:lstStyle/>
          <a:p>
            <a:pPr>
              <a:spcBef>
                <a:spcPct val="50000"/>
              </a:spcBef>
            </a:pPr>
            <a:r>
              <a:rPr lang="es-MX" sz="1600" b="1" dirty="0" smtClean="0"/>
              <a:t>Nacional</a:t>
            </a:r>
            <a:endParaRPr lang="es-PE" sz="1600" b="1" dirty="0" smtClean="0"/>
          </a:p>
        </p:txBody>
      </p:sp>
      <p:sp>
        <p:nvSpPr>
          <p:cNvPr id="8" name="CuadroTexto 7"/>
          <p:cNvSpPr txBox="1"/>
          <p:nvPr/>
        </p:nvSpPr>
        <p:spPr bwMode="auto">
          <a:xfrm>
            <a:off x="5961856" y="3067571"/>
            <a:ext cx="914400" cy="288032"/>
          </a:xfrm>
          <a:prstGeom prst="rect">
            <a:avLst/>
          </a:prstGeom>
          <a:noFill/>
          <a:ln w="9525">
            <a:noFill/>
            <a:miter lim="800000"/>
            <a:headEnd/>
            <a:tailEnd/>
          </a:ln>
        </p:spPr>
        <p:txBody>
          <a:bodyPr vert="horz" wrap="none" lIns="91440" tIns="45720" rIns="91440" bIns="45720" numCol="1" rtlCol="0" anchor="ctr" anchorCtr="0" compatLnSpc="1">
            <a:prstTxWarp prst="textNoShape">
              <a:avLst/>
            </a:prstTxWarp>
            <a:noAutofit/>
          </a:bodyPr>
          <a:lstStyle/>
          <a:p>
            <a:pPr>
              <a:spcBef>
                <a:spcPct val="50000"/>
              </a:spcBef>
            </a:pPr>
            <a:r>
              <a:rPr lang="es-MX" sz="1600" b="1" dirty="0" smtClean="0"/>
              <a:t>Regional</a:t>
            </a:r>
            <a:endParaRPr lang="es-PE" sz="1600" b="1" dirty="0" smtClean="0"/>
          </a:p>
        </p:txBody>
      </p:sp>
      <p:sp>
        <p:nvSpPr>
          <p:cNvPr id="9" name="CuadroTexto 8"/>
          <p:cNvSpPr txBox="1"/>
          <p:nvPr/>
        </p:nvSpPr>
        <p:spPr bwMode="auto">
          <a:xfrm>
            <a:off x="8050088" y="3140968"/>
            <a:ext cx="914400" cy="288032"/>
          </a:xfrm>
          <a:prstGeom prst="rect">
            <a:avLst/>
          </a:prstGeom>
          <a:noFill/>
          <a:ln w="9525">
            <a:noFill/>
            <a:miter lim="800000"/>
            <a:headEnd/>
            <a:tailEnd/>
          </a:ln>
        </p:spPr>
        <p:txBody>
          <a:bodyPr vert="horz" wrap="none" lIns="91440" tIns="45720" rIns="91440" bIns="45720" numCol="1" rtlCol="0" anchor="ctr" anchorCtr="0" compatLnSpc="1">
            <a:prstTxWarp prst="textNoShape">
              <a:avLst/>
            </a:prstTxWarp>
            <a:noAutofit/>
          </a:bodyPr>
          <a:lstStyle/>
          <a:p>
            <a:pPr>
              <a:spcBef>
                <a:spcPct val="50000"/>
              </a:spcBef>
            </a:pPr>
            <a:r>
              <a:rPr lang="es-MX" sz="1600" b="1" dirty="0" smtClean="0"/>
              <a:t>Local</a:t>
            </a:r>
            <a:endParaRPr lang="es-PE" sz="1600" b="1" dirty="0" smtClean="0"/>
          </a:p>
        </p:txBody>
      </p:sp>
      <p:sp>
        <p:nvSpPr>
          <p:cNvPr id="10" name="CuadroTexto 9"/>
          <p:cNvSpPr txBox="1"/>
          <p:nvPr/>
        </p:nvSpPr>
        <p:spPr bwMode="auto">
          <a:xfrm>
            <a:off x="7790656" y="2065784"/>
            <a:ext cx="914400" cy="288032"/>
          </a:xfrm>
          <a:prstGeom prst="rect">
            <a:avLst/>
          </a:prstGeom>
          <a:noFill/>
          <a:ln w="9525">
            <a:noFill/>
            <a:miter lim="800000"/>
            <a:headEnd/>
            <a:tailEnd/>
          </a:ln>
        </p:spPr>
        <p:txBody>
          <a:bodyPr vert="horz" wrap="none" lIns="91440" tIns="45720" rIns="91440" bIns="45720" numCol="1" rtlCol="0" anchor="ctr" anchorCtr="0" compatLnSpc="1">
            <a:prstTxWarp prst="textNoShape">
              <a:avLst/>
            </a:prstTxWarp>
            <a:noAutofit/>
          </a:bodyPr>
          <a:lstStyle/>
          <a:p>
            <a:pPr>
              <a:spcBef>
                <a:spcPct val="50000"/>
              </a:spcBef>
            </a:pPr>
            <a:r>
              <a:rPr lang="es-MX" sz="1600" b="1" dirty="0" smtClean="0"/>
              <a:t>Empresas</a:t>
            </a:r>
            <a:endParaRPr lang="es-PE" sz="1600" b="1"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a:xfrm>
            <a:off x="571472" y="2357430"/>
            <a:ext cx="7929618" cy="1285884"/>
          </a:xfrm>
        </p:spPr>
        <p:txBody>
          <a:bodyPr/>
          <a:lstStyle/>
          <a:p>
            <a:pPr marL="0" indent="0" algn="ctr" eaLnBrk="1" hangingPunct="1">
              <a:buNone/>
            </a:pPr>
            <a:r>
              <a:rPr lang="es-PE" sz="3200" dirty="0" smtClean="0">
                <a:latin typeface="+mj-lt"/>
                <a:cs typeface="Arial" pitchFamily="34" charset="0"/>
              </a:rPr>
              <a:t>Programación y Formulación Anual </a:t>
            </a:r>
          </a:p>
          <a:p>
            <a:pPr marL="0" indent="0" algn="ctr" eaLnBrk="1" hangingPunct="1">
              <a:buNone/>
            </a:pPr>
            <a:r>
              <a:rPr lang="es-PE" sz="3200" dirty="0" smtClean="0">
                <a:latin typeface="+mj-lt"/>
                <a:cs typeface="Arial" pitchFamily="34" charset="0"/>
              </a:rPr>
              <a:t>del Presupuesto del Sector Público</a:t>
            </a:r>
            <a:endParaRPr lang="es-ES" sz="3200" b="0" dirty="0" smtClean="0">
              <a:latin typeface="+mj-lt"/>
              <a:cs typeface="Arial" pitchFamily="34" charset="0"/>
            </a:endParaRPr>
          </a:p>
        </p:txBody>
      </p:sp>
      <p:sp>
        <p:nvSpPr>
          <p:cNvPr id="4" name="3 Marcador de pie de página"/>
          <p:cNvSpPr>
            <a:spLocks noGrp="1"/>
          </p:cNvSpPr>
          <p:nvPr>
            <p:ph type="ftr" sz="quarter" idx="10"/>
          </p:nvPr>
        </p:nvSpPr>
        <p:spPr/>
        <p:txBody>
          <a:bodyPr vert="horz" lIns="91440" tIns="45720" rIns="91440" bIns="45720" rtlCol="0" anchor="ctr"/>
          <a:lstStyle/>
          <a:p>
            <a:pPr>
              <a:defRPr/>
            </a:pPr>
            <a:r>
              <a:rPr lang="es-PE" sz="1400" dirty="0" smtClean="0"/>
              <a:t>MEF-DGPP</a:t>
            </a:r>
            <a:endParaRPr lang="es-PE" sz="14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476375" y="260648"/>
            <a:ext cx="7381905" cy="574675"/>
          </a:xfrm>
        </p:spPr>
        <p:txBody>
          <a:bodyPr/>
          <a:lstStyle/>
          <a:p>
            <a:pPr eaLnBrk="1" hangingPunct="1"/>
            <a:r>
              <a:rPr lang="es-MX" dirty="0" smtClean="0">
                <a:latin typeface="+mn-lt"/>
              </a:rPr>
              <a:t>Programación y formulación presupuestaria Anual</a:t>
            </a:r>
            <a:endParaRPr lang="es-ES" dirty="0" smtClean="0">
              <a:latin typeface="+mn-lt"/>
            </a:endParaRPr>
          </a:p>
        </p:txBody>
      </p:sp>
      <p:sp>
        <p:nvSpPr>
          <p:cNvPr id="8195" name="Rectangle 3"/>
          <p:cNvSpPr>
            <a:spLocks noGrp="1" noChangeArrowheads="1"/>
          </p:cNvSpPr>
          <p:nvPr>
            <p:ph type="body" idx="1"/>
          </p:nvPr>
        </p:nvSpPr>
        <p:spPr>
          <a:xfrm>
            <a:off x="571472" y="1000108"/>
            <a:ext cx="6232776" cy="5286412"/>
          </a:xfrm>
        </p:spPr>
        <p:txBody>
          <a:bodyPr/>
          <a:lstStyle/>
          <a:p>
            <a:pPr marL="0" indent="0" eaLnBrk="1" hangingPunct="1">
              <a:buNone/>
            </a:pPr>
            <a:r>
              <a:rPr lang="es-ES" sz="2000" dirty="0" smtClean="0">
                <a:solidFill>
                  <a:schemeClr val="tx2">
                    <a:lumMod val="60000"/>
                    <a:lumOff val="40000"/>
                  </a:schemeClr>
                </a:solidFill>
                <a:latin typeface="+mn-lt"/>
                <a:cs typeface="Arial" pitchFamily="34" charset="0"/>
              </a:rPr>
              <a:t>Consideraciones para la programación y formulación anual</a:t>
            </a:r>
            <a:r>
              <a:rPr lang="es-MX" sz="2000" dirty="0" smtClean="0">
                <a:solidFill>
                  <a:schemeClr val="tx2">
                    <a:lumMod val="60000"/>
                    <a:lumOff val="40000"/>
                  </a:schemeClr>
                </a:solidFill>
                <a:latin typeface="+mn-lt"/>
                <a:cs typeface="Arial" pitchFamily="34" charset="0"/>
              </a:rPr>
              <a:t>:</a:t>
            </a:r>
          </a:p>
          <a:p>
            <a:pPr algn="just" eaLnBrk="1" hangingPunct="1">
              <a:buNone/>
            </a:pPr>
            <a:endParaRPr lang="es-ES" sz="800" dirty="0" smtClean="0">
              <a:solidFill>
                <a:schemeClr val="tx2">
                  <a:lumMod val="60000"/>
                  <a:lumOff val="40000"/>
                </a:schemeClr>
              </a:solidFill>
              <a:latin typeface="+mn-lt"/>
              <a:cs typeface="Arial" pitchFamily="34" charset="0"/>
            </a:endParaRPr>
          </a:p>
          <a:p>
            <a:pPr marL="0" indent="0" algn="just" eaLnBrk="1" hangingPunct="1">
              <a:buNone/>
            </a:pPr>
            <a:r>
              <a:rPr lang="es-ES" sz="2000" b="0" dirty="0" smtClean="0">
                <a:latin typeface="+mn-lt"/>
                <a:cs typeface="Arial" pitchFamily="34" charset="0"/>
              </a:rPr>
              <a:t>Determinar la </a:t>
            </a:r>
            <a:r>
              <a:rPr lang="es-ES" sz="2000" dirty="0" smtClean="0">
                <a:latin typeface="+mn-lt"/>
                <a:cs typeface="Arial" pitchFamily="34" charset="0"/>
              </a:rPr>
              <a:t>Asignación Presupuestaria Total</a:t>
            </a:r>
            <a:endParaRPr lang="es-ES" sz="2000" b="0" dirty="0" smtClean="0">
              <a:latin typeface="+mn-lt"/>
              <a:cs typeface="Arial" pitchFamily="34" charset="0"/>
            </a:endParaRPr>
          </a:p>
          <a:p>
            <a:pPr marL="174625" indent="-174625" algn="just" eaLnBrk="1" hangingPunct="1">
              <a:buFont typeface="Wingdings" pitchFamily="2" charset="2"/>
              <a:buChar char="§"/>
            </a:pPr>
            <a:r>
              <a:rPr lang="es-ES" sz="2000" dirty="0" smtClean="0">
                <a:latin typeface="+mn-lt"/>
                <a:cs typeface="Arial" pitchFamily="34" charset="0"/>
              </a:rPr>
              <a:t>Asignación Presupuestaria Entidad.- </a:t>
            </a:r>
            <a:r>
              <a:rPr lang="es-ES" sz="2000" b="0" dirty="0" smtClean="0">
                <a:latin typeface="+mn-lt"/>
                <a:cs typeface="Arial" pitchFamily="34" charset="0"/>
              </a:rPr>
              <a:t>Es el monto estimado para financiar la programación de gastos del primer año considerado en  la programación multianual en: RDR, Donaciones y Transferencias y Recursos Determinados en los rubros Contribuciones a Fondos e Impuestos Municipales.</a:t>
            </a:r>
          </a:p>
          <a:p>
            <a:pPr marL="174625" indent="-174625" algn="just" eaLnBrk="1" hangingPunct="1">
              <a:buFont typeface="Wingdings" pitchFamily="2" charset="2"/>
              <a:buChar char="§"/>
            </a:pPr>
            <a:r>
              <a:rPr lang="es-ES" sz="2000" dirty="0" smtClean="0">
                <a:latin typeface="+mn-lt"/>
                <a:cs typeface="Arial" pitchFamily="34" charset="0"/>
              </a:rPr>
              <a:t>Asignación Presupuestaria MEF.- </a:t>
            </a:r>
            <a:r>
              <a:rPr lang="es-ES" sz="2000" b="0" dirty="0" smtClean="0">
                <a:latin typeface="+mn-lt"/>
                <a:cs typeface="Arial" pitchFamily="34" charset="0"/>
              </a:rPr>
              <a:t>corresponde a los recursos de las fuentes Recursos Ordinarios, Recursos por Operaciones Oficiales de Crédito y Recursos Determinados en los rubros “Canon y Sobrecanon, Regalías, Rentas de Aduanas y Participaciones” y “Fondo de Compensación Municipal”, comunicados por el Ministerio de Economía y Finanzas.</a:t>
            </a:r>
          </a:p>
        </p:txBody>
      </p:sp>
      <p:sp>
        <p:nvSpPr>
          <p:cNvPr id="4" name="3 Marcador de pie de página"/>
          <p:cNvSpPr>
            <a:spLocks noGrp="1"/>
          </p:cNvSpPr>
          <p:nvPr>
            <p:ph type="ftr" sz="quarter" idx="10"/>
          </p:nvPr>
        </p:nvSpPr>
        <p:spPr>
          <a:xfrm>
            <a:off x="323850" y="6350023"/>
            <a:ext cx="5111750" cy="365125"/>
          </a:xfrm>
        </p:spPr>
        <p:txBody>
          <a:bodyPr vert="horz" lIns="91440" tIns="45720" rIns="91440" bIns="45720" rtlCol="0" anchor="ctr"/>
          <a:lstStyle/>
          <a:p>
            <a:pPr>
              <a:defRPr/>
            </a:pPr>
            <a:r>
              <a:rPr lang="es-PE" sz="1400" dirty="0" smtClean="0"/>
              <a:t>MEF-DGPP</a:t>
            </a:r>
            <a:endParaRPr lang="es-PE" sz="1400" dirty="0"/>
          </a:p>
        </p:txBody>
      </p:sp>
      <p:pic>
        <p:nvPicPr>
          <p:cNvPr id="2" name="Imagen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49355" y="1136290"/>
            <a:ext cx="2431157" cy="2431157"/>
          </a:xfrm>
          <a:prstGeom prst="rect">
            <a:avLst/>
          </a:prstGeom>
        </p:spPr>
      </p:pic>
      <p:pic>
        <p:nvPicPr>
          <p:cNvPr id="3" name="Imagen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04248" y="3714752"/>
            <a:ext cx="2339752" cy="2339752"/>
          </a:xfrm>
          <a:prstGeom prst="rect">
            <a:avLst/>
          </a:prstGeom>
        </p:spPr>
      </p:pic>
      <p:sp>
        <p:nvSpPr>
          <p:cNvPr id="7" name="6 CuadroTexto"/>
          <p:cNvSpPr txBox="1"/>
          <p:nvPr/>
        </p:nvSpPr>
        <p:spPr bwMode="auto">
          <a:xfrm>
            <a:off x="8143900" y="4643446"/>
            <a:ext cx="785818" cy="500066"/>
          </a:xfrm>
          <a:prstGeom prst="rect">
            <a:avLst/>
          </a:prstGeom>
          <a:noFill/>
          <a:ln w="9525">
            <a:noFill/>
            <a:miter lim="800000"/>
            <a:headEnd/>
            <a:tailEnd/>
          </a:ln>
        </p:spPr>
        <p:txBody>
          <a:bodyPr vert="horz" wrap="none" lIns="91440" tIns="45720" rIns="91440" bIns="45720" numCol="1" rtlCol="0" anchor="ctr" anchorCtr="0" compatLnSpc="1">
            <a:prstTxWarp prst="textNoShape">
              <a:avLst/>
            </a:prstTxWarp>
            <a:noAutofit/>
          </a:bodyPr>
          <a:lstStyle/>
          <a:p>
            <a:pPr>
              <a:spcBef>
                <a:spcPct val="50000"/>
              </a:spcBef>
            </a:pPr>
            <a:r>
              <a:rPr lang="es-PE" b="1" dirty="0" smtClean="0">
                <a:solidFill>
                  <a:schemeClr val="bg1"/>
                </a:solidFill>
              </a:rPr>
              <a:t>RO</a:t>
            </a:r>
          </a:p>
        </p:txBody>
      </p:sp>
      <p:sp>
        <p:nvSpPr>
          <p:cNvPr id="8" name="7 CuadroTexto"/>
          <p:cNvSpPr txBox="1"/>
          <p:nvPr/>
        </p:nvSpPr>
        <p:spPr bwMode="auto">
          <a:xfrm>
            <a:off x="7143768" y="5072074"/>
            <a:ext cx="785818" cy="500066"/>
          </a:xfrm>
          <a:prstGeom prst="rect">
            <a:avLst/>
          </a:prstGeom>
          <a:noFill/>
          <a:ln w="9525">
            <a:noFill/>
            <a:miter lim="800000"/>
            <a:headEnd/>
            <a:tailEnd/>
          </a:ln>
        </p:spPr>
        <p:txBody>
          <a:bodyPr vert="horz" wrap="none" lIns="91440" tIns="45720" rIns="91440" bIns="45720" numCol="1" rtlCol="0" anchor="ctr" anchorCtr="0" compatLnSpc="1">
            <a:prstTxWarp prst="textNoShape">
              <a:avLst/>
            </a:prstTxWarp>
            <a:noAutofit/>
          </a:bodyPr>
          <a:lstStyle/>
          <a:p>
            <a:pPr>
              <a:spcBef>
                <a:spcPct val="50000"/>
              </a:spcBef>
            </a:pPr>
            <a:r>
              <a:rPr lang="es-PE" b="1" dirty="0" smtClean="0">
                <a:solidFill>
                  <a:schemeClr val="bg1"/>
                </a:solidFill>
              </a:rPr>
              <a:t>RD</a:t>
            </a:r>
          </a:p>
        </p:txBody>
      </p:sp>
      <p:sp>
        <p:nvSpPr>
          <p:cNvPr id="9" name="8 CuadroTexto"/>
          <p:cNvSpPr txBox="1"/>
          <p:nvPr/>
        </p:nvSpPr>
        <p:spPr bwMode="auto">
          <a:xfrm>
            <a:off x="6786578" y="4286256"/>
            <a:ext cx="785818" cy="500066"/>
          </a:xfrm>
          <a:prstGeom prst="rect">
            <a:avLst/>
          </a:prstGeom>
          <a:noFill/>
          <a:ln w="9525">
            <a:noFill/>
            <a:miter lim="800000"/>
            <a:headEnd/>
            <a:tailEnd/>
          </a:ln>
        </p:spPr>
        <p:txBody>
          <a:bodyPr vert="horz" wrap="none" lIns="91440" tIns="45720" rIns="91440" bIns="45720" numCol="1" rtlCol="0" anchor="ctr" anchorCtr="0" compatLnSpc="1">
            <a:prstTxWarp prst="textNoShape">
              <a:avLst/>
            </a:prstTxWarp>
            <a:noAutofit/>
          </a:bodyPr>
          <a:lstStyle/>
          <a:p>
            <a:pPr>
              <a:spcBef>
                <a:spcPct val="50000"/>
              </a:spcBef>
            </a:pPr>
            <a:r>
              <a:rPr lang="es-PE" b="1" dirty="0" smtClean="0">
                <a:solidFill>
                  <a:schemeClr val="bg1"/>
                </a:solidFill>
              </a:rPr>
              <a:t>RDR</a:t>
            </a:r>
          </a:p>
        </p:txBody>
      </p:sp>
      <p:sp>
        <p:nvSpPr>
          <p:cNvPr id="10" name="9 CuadroTexto"/>
          <p:cNvSpPr txBox="1"/>
          <p:nvPr/>
        </p:nvSpPr>
        <p:spPr bwMode="auto">
          <a:xfrm>
            <a:off x="7072330" y="3929066"/>
            <a:ext cx="714380" cy="500066"/>
          </a:xfrm>
          <a:prstGeom prst="rect">
            <a:avLst/>
          </a:prstGeom>
          <a:noFill/>
          <a:ln w="9525">
            <a:noFill/>
            <a:miter lim="800000"/>
            <a:headEnd/>
            <a:tailEnd/>
          </a:ln>
        </p:spPr>
        <p:txBody>
          <a:bodyPr vert="horz" wrap="none" lIns="91440" tIns="45720" rIns="91440" bIns="45720" numCol="1" rtlCol="0" anchor="ctr" anchorCtr="0" compatLnSpc="1">
            <a:prstTxWarp prst="textNoShape">
              <a:avLst/>
            </a:prstTxWarp>
            <a:noAutofit/>
          </a:bodyPr>
          <a:lstStyle/>
          <a:p>
            <a:pPr>
              <a:spcBef>
                <a:spcPct val="50000"/>
              </a:spcBef>
            </a:pPr>
            <a:r>
              <a:rPr lang="es-PE" sz="1800" b="1" dirty="0" smtClean="0"/>
              <a:t>DT</a:t>
            </a:r>
          </a:p>
        </p:txBody>
      </p:sp>
      <p:sp>
        <p:nvSpPr>
          <p:cNvPr id="11" name="10 CuadroTexto"/>
          <p:cNvSpPr txBox="1"/>
          <p:nvPr/>
        </p:nvSpPr>
        <p:spPr bwMode="auto">
          <a:xfrm>
            <a:off x="7286644" y="3714752"/>
            <a:ext cx="785818" cy="357190"/>
          </a:xfrm>
          <a:prstGeom prst="rect">
            <a:avLst/>
          </a:prstGeom>
          <a:noFill/>
          <a:ln w="9525">
            <a:noFill/>
            <a:miter lim="800000"/>
            <a:headEnd/>
            <a:tailEnd/>
          </a:ln>
        </p:spPr>
        <p:txBody>
          <a:bodyPr vert="horz" wrap="none" lIns="91440" tIns="45720" rIns="91440" bIns="45720" numCol="1" rtlCol="0" anchor="ctr" anchorCtr="0" compatLnSpc="1">
            <a:prstTxWarp prst="textNoShape">
              <a:avLst/>
            </a:prstTxWarp>
            <a:noAutofit/>
          </a:bodyPr>
          <a:lstStyle/>
          <a:p>
            <a:pPr>
              <a:spcBef>
                <a:spcPct val="50000"/>
              </a:spcBef>
            </a:pPr>
            <a:r>
              <a:rPr lang="es-PE" sz="1600" b="1" dirty="0" smtClean="0"/>
              <a:t>ROOC</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476375" y="260648"/>
            <a:ext cx="7381905" cy="574675"/>
          </a:xfrm>
        </p:spPr>
        <p:txBody>
          <a:bodyPr/>
          <a:lstStyle/>
          <a:p>
            <a:pPr eaLnBrk="1" hangingPunct="1"/>
            <a:r>
              <a:rPr lang="es-MX" dirty="0" smtClean="0">
                <a:latin typeface="+mn-lt"/>
              </a:rPr>
              <a:t>Programación y formulación presupuestaria Anual</a:t>
            </a:r>
            <a:endParaRPr lang="es-ES" dirty="0" smtClean="0">
              <a:latin typeface="+mn-lt"/>
            </a:endParaRPr>
          </a:p>
        </p:txBody>
      </p:sp>
      <p:sp>
        <p:nvSpPr>
          <p:cNvPr id="8195" name="Rectangle 3"/>
          <p:cNvSpPr>
            <a:spLocks noGrp="1" noChangeArrowheads="1"/>
          </p:cNvSpPr>
          <p:nvPr>
            <p:ph type="body" idx="1"/>
          </p:nvPr>
        </p:nvSpPr>
        <p:spPr>
          <a:xfrm>
            <a:off x="571472" y="1052736"/>
            <a:ext cx="6016752" cy="5305222"/>
          </a:xfrm>
        </p:spPr>
        <p:txBody>
          <a:bodyPr/>
          <a:lstStyle/>
          <a:p>
            <a:pPr algn="just" eaLnBrk="1" hangingPunct="1">
              <a:buNone/>
            </a:pPr>
            <a:r>
              <a:rPr lang="es-ES" sz="2000" dirty="0" smtClean="0">
                <a:solidFill>
                  <a:schemeClr val="tx2">
                    <a:lumMod val="60000"/>
                    <a:lumOff val="40000"/>
                  </a:schemeClr>
                </a:solidFill>
                <a:latin typeface="+mn-lt"/>
                <a:cs typeface="Arial" pitchFamily="34" charset="0"/>
              </a:rPr>
              <a:t>Revisión y ajustes:</a:t>
            </a:r>
          </a:p>
          <a:p>
            <a:pPr algn="just" eaLnBrk="1" hangingPunct="1">
              <a:buFont typeface="Wingdings" pitchFamily="2" charset="2"/>
              <a:buChar char="ü"/>
            </a:pPr>
            <a:r>
              <a:rPr lang="es-ES" sz="2000" b="0" dirty="0" smtClean="0">
                <a:latin typeface="+mn-lt"/>
                <a:cs typeface="Arial" pitchFamily="34" charset="0"/>
              </a:rPr>
              <a:t> Objetivos y prioridades establecidos durante la programación multianual.</a:t>
            </a:r>
          </a:p>
          <a:p>
            <a:pPr algn="just" eaLnBrk="1" hangingPunct="1">
              <a:buFont typeface="Wingdings" pitchFamily="2" charset="2"/>
              <a:buChar char="ü"/>
            </a:pPr>
            <a:endParaRPr lang="es-ES" sz="1200" b="0" dirty="0" smtClean="0">
              <a:latin typeface="+mn-lt"/>
              <a:cs typeface="Arial" pitchFamily="34" charset="0"/>
            </a:endParaRPr>
          </a:p>
          <a:p>
            <a:pPr algn="just" eaLnBrk="1" hangingPunct="1">
              <a:buFont typeface="Wingdings" pitchFamily="2" charset="2"/>
              <a:buChar char="ü"/>
            </a:pPr>
            <a:r>
              <a:rPr lang="es-ES" sz="2000" b="0" dirty="0" smtClean="0">
                <a:latin typeface="+mn-lt"/>
                <a:cs typeface="Arial" pitchFamily="34" charset="0"/>
              </a:rPr>
              <a:t>Programación de gastos del primer año realizada en la programación multianual, en base a la Asignación Presupuestaria Total</a:t>
            </a:r>
          </a:p>
          <a:p>
            <a:pPr algn="just" eaLnBrk="1" hangingPunct="1">
              <a:buFont typeface="Wingdings" pitchFamily="2" charset="2"/>
              <a:buChar char="ü"/>
            </a:pPr>
            <a:endParaRPr lang="es-ES" sz="1050" b="0" dirty="0" smtClean="0">
              <a:latin typeface="+mn-lt"/>
              <a:cs typeface="Arial" pitchFamily="34" charset="0"/>
            </a:endParaRPr>
          </a:p>
          <a:p>
            <a:pPr algn="just" eaLnBrk="1" hangingPunct="1">
              <a:buFont typeface="Wingdings" pitchFamily="2" charset="2"/>
              <a:buChar char="ü"/>
            </a:pPr>
            <a:r>
              <a:rPr lang="es-ES" sz="2000" b="0" dirty="0" smtClean="0">
                <a:latin typeface="+mn-lt"/>
                <a:cs typeface="Arial" pitchFamily="34" charset="0"/>
              </a:rPr>
              <a:t>Las estructuras presupuestarias establecidas en la programación multianual pueden ser ajustadas.</a:t>
            </a:r>
          </a:p>
          <a:p>
            <a:pPr algn="just" eaLnBrk="1" hangingPunct="1">
              <a:buFont typeface="Wingdings" pitchFamily="2" charset="2"/>
              <a:buChar char="ü"/>
            </a:pPr>
            <a:endParaRPr lang="es-ES" sz="1050" b="0" dirty="0" smtClean="0">
              <a:latin typeface="+mn-lt"/>
              <a:cs typeface="Arial" pitchFamily="34" charset="0"/>
            </a:endParaRPr>
          </a:p>
          <a:p>
            <a:pPr algn="just" eaLnBrk="1" hangingPunct="1">
              <a:buFont typeface="Wingdings" pitchFamily="2" charset="2"/>
              <a:buChar char="ü"/>
            </a:pPr>
            <a:r>
              <a:rPr lang="es-ES" sz="2000" b="0" dirty="0" smtClean="0">
                <a:latin typeface="+mn-lt"/>
                <a:cs typeface="Arial" pitchFamily="34" charset="0"/>
              </a:rPr>
              <a:t>Las entidades del GN y GR podrán realizarlo hasta tres días antes de las reuniones de sustentación su información </a:t>
            </a:r>
            <a:r>
              <a:rPr lang="es-ES" sz="2000" b="0" i="1" dirty="0" smtClean="0">
                <a:latin typeface="+mn-lt"/>
                <a:cs typeface="Arial" pitchFamily="34" charset="0"/>
              </a:rPr>
              <a:t>(ver cronograma de plazos).</a:t>
            </a:r>
          </a:p>
          <a:p>
            <a:pPr algn="just" eaLnBrk="1" hangingPunct="1">
              <a:buFont typeface="Wingdings" pitchFamily="2" charset="2"/>
              <a:buChar char="ü"/>
            </a:pPr>
            <a:endParaRPr lang="es-ES" sz="1050" b="0" dirty="0" smtClean="0">
              <a:latin typeface="+mn-lt"/>
              <a:cs typeface="Arial" pitchFamily="34" charset="0"/>
            </a:endParaRPr>
          </a:p>
          <a:p>
            <a:pPr algn="just" eaLnBrk="1" hangingPunct="1">
              <a:buFont typeface="Wingdings" pitchFamily="2" charset="2"/>
              <a:buChar char="ü"/>
            </a:pPr>
            <a:r>
              <a:rPr lang="es-ES" sz="2000" b="0" dirty="0" smtClean="0">
                <a:latin typeface="+mn-lt"/>
                <a:cs typeface="Arial" pitchFamily="34" charset="0"/>
              </a:rPr>
              <a:t>Los GL realizan hasta el 22 de julio del año vigente </a:t>
            </a:r>
            <a:r>
              <a:rPr lang="es-ES" sz="2000" b="0" i="1" dirty="0" smtClean="0">
                <a:cs typeface="Arial" pitchFamily="34" charset="0"/>
              </a:rPr>
              <a:t>(</a:t>
            </a:r>
            <a:r>
              <a:rPr lang="es-ES" sz="2000" b="0" i="1" dirty="0" smtClean="0">
                <a:latin typeface="+mn-lt"/>
                <a:cs typeface="Arial" pitchFamily="34" charset="0"/>
              </a:rPr>
              <a:t>ver cronograma de plazos).</a:t>
            </a:r>
          </a:p>
          <a:p>
            <a:pPr algn="just" eaLnBrk="1" hangingPunct="1"/>
            <a:endParaRPr lang="es-ES" sz="2000" b="0" dirty="0" smtClean="0">
              <a:latin typeface="Arial" pitchFamily="34" charset="0"/>
              <a:cs typeface="Arial" pitchFamily="34" charset="0"/>
            </a:endParaRPr>
          </a:p>
        </p:txBody>
      </p:sp>
      <p:sp>
        <p:nvSpPr>
          <p:cNvPr id="4" name="3 Marcador de pie de página"/>
          <p:cNvSpPr>
            <a:spLocks noGrp="1"/>
          </p:cNvSpPr>
          <p:nvPr>
            <p:ph type="ftr" sz="quarter" idx="10"/>
          </p:nvPr>
        </p:nvSpPr>
        <p:spPr/>
        <p:txBody>
          <a:bodyPr vert="horz" lIns="91440" tIns="45720" rIns="91440" bIns="45720" rtlCol="0" anchor="ctr"/>
          <a:lstStyle/>
          <a:p>
            <a:pPr>
              <a:defRPr/>
            </a:pPr>
            <a:r>
              <a:rPr lang="es-PE" sz="1400" dirty="0" smtClean="0"/>
              <a:t>MEF-DGPP</a:t>
            </a:r>
            <a:endParaRPr lang="es-PE" sz="1400" dirty="0"/>
          </a:p>
        </p:txBody>
      </p:sp>
      <p:pic>
        <p:nvPicPr>
          <p:cNvPr id="2" name="Imagen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15033" y="2738446"/>
            <a:ext cx="2400300" cy="190500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E" sz="2800" b="1" dirty="0" smtClean="0">
                <a:latin typeface="+mn-lt"/>
              </a:rPr>
              <a:t>Conformación del SNP</a:t>
            </a:r>
            <a:endParaRPr lang="es-PE" sz="2800" b="1" dirty="0">
              <a:latin typeface="+mn-lt"/>
            </a:endParaRPr>
          </a:p>
        </p:txBody>
      </p:sp>
      <p:sp>
        <p:nvSpPr>
          <p:cNvPr id="3" name="2 Rectángulo"/>
          <p:cNvSpPr/>
          <p:nvPr/>
        </p:nvSpPr>
        <p:spPr>
          <a:xfrm>
            <a:off x="611560" y="1916832"/>
            <a:ext cx="4139952" cy="4816703"/>
          </a:xfrm>
          <a:prstGeom prst="rect">
            <a:avLst/>
          </a:prstGeom>
          <a:ln w="28575" cap="sq">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path path="circle">
                <a:fillToRect l="100000" t="100000"/>
              </a:path>
              <a:tileRect r="-100000" b="-100000"/>
            </a:gradFill>
            <a:prstDash val="sysDash"/>
            <a:miter lim="800000"/>
          </a:ln>
        </p:spPr>
        <p:txBody>
          <a:bodyPr wrap="square">
            <a:spAutoFit/>
          </a:bodyPr>
          <a:lstStyle/>
          <a:p>
            <a:pPr algn="just"/>
            <a:r>
              <a:rPr lang="es-PE" sz="1800" dirty="0">
                <a:latin typeface="Arial" panose="020B0604020202020204" pitchFamily="34" charset="0"/>
                <a:cs typeface="Arial" panose="020B0604020202020204" pitchFamily="34" charset="0"/>
              </a:rPr>
              <a:t>• </a:t>
            </a:r>
            <a:r>
              <a:rPr lang="es-PE" sz="1700" dirty="0" smtClean="0">
                <a:latin typeface="Arial" panose="020B0604020202020204" pitchFamily="34" charset="0"/>
                <a:cs typeface="Arial" panose="020B0604020202020204" pitchFamily="34" charset="0"/>
              </a:rPr>
              <a:t>Es </a:t>
            </a:r>
            <a:r>
              <a:rPr lang="es-PE" sz="1700" dirty="0">
                <a:latin typeface="Arial" panose="020B0604020202020204" pitchFamily="34" charset="0"/>
                <a:cs typeface="Arial" panose="020B0604020202020204" pitchFamily="34" charset="0"/>
              </a:rPr>
              <a:t>el ente rector del sistema</a:t>
            </a:r>
          </a:p>
          <a:p>
            <a:pPr marL="174625" indent="-174625" algn="just"/>
            <a:r>
              <a:rPr lang="es-PE" sz="1700" dirty="0">
                <a:latin typeface="Arial" panose="020B0604020202020204" pitchFamily="34" charset="0"/>
                <a:cs typeface="Arial" panose="020B0604020202020204" pitchFamily="34" charset="0"/>
              </a:rPr>
              <a:t>• Es la más alta autoridad técnico </a:t>
            </a:r>
            <a:r>
              <a:rPr lang="es-PE" sz="1700" dirty="0" smtClean="0">
                <a:latin typeface="Arial" panose="020B0604020202020204" pitchFamily="34" charset="0"/>
                <a:cs typeface="Arial" panose="020B0604020202020204" pitchFamily="34" charset="0"/>
              </a:rPr>
              <a:t>– normativa </a:t>
            </a:r>
            <a:r>
              <a:rPr lang="es-PE" sz="1700" dirty="0">
                <a:latin typeface="Arial" panose="020B0604020202020204" pitchFamily="34" charset="0"/>
                <a:cs typeface="Arial" panose="020B0604020202020204" pitchFamily="34" charset="0"/>
              </a:rPr>
              <a:t>en materia presupuestaria</a:t>
            </a:r>
          </a:p>
          <a:p>
            <a:pPr algn="just"/>
            <a:r>
              <a:rPr lang="es-PE" sz="1700" dirty="0">
                <a:latin typeface="Arial" panose="020B0604020202020204" pitchFamily="34" charset="0"/>
                <a:cs typeface="Arial" panose="020B0604020202020204" pitchFamily="34" charset="0"/>
              </a:rPr>
              <a:t>• Principales funciones:</a:t>
            </a:r>
          </a:p>
          <a:p>
            <a:pPr marL="446088" indent="-271463" algn="just"/>
            <a:r>
              <a:rPr lang="es-PE" sz="1700" dirty="0">
                <a:latin typeface="Arial" panose="020B0604020202020204" pitchFamily="34" charset="0"/>
                <a:cs typeface="Arial" panose="020B0604020202020204" pitchFamily="34" charset="0"/>
              </a:rPr>
              <a:t>1. Programar, dirigir, </a:t>
            </a:r>
            <a:r>
              <a:rPr lang="es-PE" sz="1700" dirty="0" smtClean="0">
                <a:latin typeface="Arial" panose="020B0604020202020204" pitchFamily="34" charset="0"/>
                <a:cs typeface="Arial" panose="020B0604020202020204" pitchFamily="34" charset="0"/>
              </a:rPr>
              <a:t>coordinar, controlar </a:t>
            </a:r>
            <a:r>
              <a:rPr lang="es-PE" sz="1700" dirty="0">
                <a:latin typeface="Arial" panose="020B0604020202020204" pitchFamily="34" charset="0"/>
                <a:cs typeface="Arial" panose="020B0604020202020204" pitchFamily="34" charset="0"/>
              </a:rPr>
              <a:t>y evaluar la gestión </a:t>
            </a:r>
            <a:r>
              <a:rPr lang="es-PE" sz="1700" dirty="0" smtClean="0">
                <a:latin typeface="Arial" panose="020B0604020202020204" pitchFamily="34" charset="0"/>
                <a:cs typeface="Arial" panose="020B0604020202020204" pitchFamily="34" charset="0"/>
              </a:rPr>
              <a:t>del proceso </a:t>
            </a:r>
            <a:r>
              <a:rPr lang="es-PE" sz="1700" dirty="0">
                <a:latin typeface="Arial" panose="020B0604020202020204" pitchFamily="34" charset="0"/>
                <a:cs typeface="Arial" panose="020B0604020202020204" pitchFamily="34" charset="0"/>
              </a:rPr>
              <a:t>presupuestario</a:t>
            </a:r>
          </a:p>
          <a:p>
            <a:pPr marL="446088" indent="-271463" algn="just"/>
            <a:r>
              <a:rPr lang="es-PE" sz="1700" dirty="0">
                <a:latin typeface="Arial" panose="020B0604020202020204" pitchFamily="34" charset="0"/>
                <a:cs typeface="Arial" panose="020B0604020202020204" pitchFamily="34" charset="0"/>
              </a:rPr>
              <a:t>2. Elaborar el Anteproyecto de la </a:t>
            </a:r>
            <a:r>
              <a:rPr lang="es-PE" sz="1700" dirty="0" smtClean="0">
                <a:latin typeface="Arial" panose="020B0604020202020204" pitchFamily="34" charset="0"/>
                <a:cs typeface="Arial" panose="020B0604020202020204" pitchFamily="34" charset="0"/>
              </a:rPr>
              <a:t>Ley Anual </a:t>
            </a:r>
            <a:r>
              <a:rPr lang="es-PE" sz="1700" dirty="0">
                <a:latin typeface="Arial" panose="020B0604020202020204" pitchFamily="34" charset="0"/>
                <a:cs typeface="Arial" panose="020B0604020202020204" pitchFamily="34" charset="0"/>
              </a:rPr>
              <a:t>de Presupuesto</a:t>
            </a:r>
          </a:p>
          <a:p>
            <a:pPr marL="446088" indent="-271463" algn="just"/>
            <a:r>
              <a:rPr lang="es-PE" sz="1700" dirty="0">
                <a:latin typeface="Arial" panose="020B0604020202020204" pitchFamily="34" charset="0"/>
                <a:cs typeface="Arial" panose="020B0604020202020204" pitchFamily="34" charset="0"/>
              </a:rPr>
              <a:t>3. Emitir directivas y </a:t>
            </a:r>
            <a:r>
              <a:rPr lang="es-PE" sz="1700" dirty="0" smtClean="0">
                <a:latin typeface="Arial" panose="020B0604020202020204" pitchFamily="34" charset="0"/>
                <a:cs typeface="Arial" panose="020B0604020202020204" pitchFamily="34" charset="0"/>
              </a:rPr>
              <a:t>normas presupuestarias </a:t>
            </a:r>
            <a:r>
              <a:rPr lang="es-PE" sz="1700" dirty="0">
                <a:latin typeface="Arial" panose="020B0604020202020204" pitchFamily="34" charset="0"/>
                <a:cs typeface="Arial" panose="020B0604020202020204" pitchFamily="34" charset="0"/>
              </a:rPr>
              <a:t>complementarias</a:t>
            </a:r>
          </a:p>
          <a:p>
            <a:pPr marL="446088" indent="-271463" algn="just"/>
            <a:r>
              <a:rPr lang="es-PE" sz="1700" dirty="0">
                <a:latin typeface="Arial" panose="020B0604020202020204" pitchFamily="34" charset="0"/>
                <a:cs typeface="Arial" panose="020B0604020202020204" pitchFamily="34" charset="0"/>
              </a:rPr>
              <a:t>4. Regular la programación </a:t>
            </a:r>
            <a:r>
              <a:rPr lang="es-PE" sz="1700" dirty="0" smtClean="0">
                <a:latin typeface="Arial" panose="020B0604020202020204" pitchFamily="34" charset="0"/>
                <a:cs typeface="Arial" panose="020B0604020202020204" pitchFamily="34" charset="0"/>
              </a:rPr>
              <a:t>del presupuesto</a:t>
            </a:r>
            <a:endParaRPr lang="es-PE" sz="1700" dirty="0">
              <a:latin typeface="Arial" panose="020B0604020202020204" pitchFamily="34" charset="0"/>
              <a:cs typeface="Arial" panose="020B0604020202020204" pitchFamily="34" charset="0"/>
            </a:endParaRPr>
          </a:p>
          <a:p>
            <a:pPr marL="446088" indent="-271463" algn="just"/>
            <a:r>
              <a:rPr lang="es-PE" sz="1700" dirty="0">
                <a:latin typeface="Arial" panose="020B0604020202020204" pitchFamily="34" charset="0"/>
                <a:cs typeface="Arial" panose="020B0604020202020204" pitchFamily="34" charset="0"/>
              </a:rPr>
              <a:t>5. Promover el perfeccionamiento </a:t>
            </a:r>
            <a:r>
              <a:rPr lang="es-PE" sz="1700" dirty="0" smtClean="0">
                <a:latin typeface="Arial" panose="020B0604020202020204" pitchFamily="34" charset="0"/>
                <a:cs typeface="Arial" panose="020B0604020202020204" pitchFamily="34" charset="0"/>
              </a:rPr>
              <a:t>de la </a:t>
            </a:r>
            <a:r>
              <a:rPr lang="es-PE" sz="1700" dirty="0">
                <a:latin typeface="Arial" panose="020B0604020202020204" pitchFamily="34" charset="0"/>
                <a:cs typeface="Arial" panose="020B0604020202020204" pitchFamily="34" charset="0"/>
              </a:rPr>
              <a:t>técnica presupuestaria</a:t>
            </a:r>
          </a:p>
          <a:p>
            <a:pPr marL="446088" indent="-271463" algn="just"/>
            <a:r>
              <a:rPr lang="es-PE" sz="1700" dirty="0">
                <a:latin typeface="Arial" panose="020B0604020202020204" pitchFamily="34" charset="0"/>
                <a:cs typeface="Arial" panose="020B0604020202020204" pitchFamily="34" charset="0"/>
              </a:rPr>
              <a:t>6. Emitir opinión en </a:t>
            </a:r>
            <a:r>
              <a:rPr lang="es-PE" sz="1700" dirty="0" smtClean="0">
                <a:latin typeface="Arial" panose="020B0604020202020204" pitchFamily="34" charset="0"/>
                <a:cs typeface="Arial" panose="020B0604020202020204" pitchFamily="34" charset="0"/>
              </a:rPr>
              <a:t>materia presupuestaria </a:t>
            </a:r>
            <a:r>
              <a:rPr lang="es-PE" sz="1700" dirty="0">
                <a:latin typeface="Arial" panose="020B0604020202020204" pitchFamily="34" charset="0"/>
                <a:cs typeface="Arial" panose="020B0604020202020204" pitchFamily="34" charset="0"/>
              </a:rPr>
              <a:t>de </a:t>
            </a:r>
            <a:r>
              <a:rPr lang="es-PE" sz="1700" dirty="0" smtClean="0">
                <a:latin typeface="Arial" panose="020B0604020202020204" pitchFamily="34" charset="0"/>
                <a:cs typeface="Arial" panose="020B0604020202020204" pitchFamily="34" charset="0"/>
              </a:rPr>
              <a:t>manera exclusiva </a:t>
            </a:r>
            <a:r>
              <a:rPr lang="es-PE" sz="1700" dirty="0">
                <a:latin typeface="Arial" panose="020B0604020202020204" pitchFamily="34" charset="0"/>
                <a:cs typeface="Arial" panose="020B0604020202020204" pitchFamily="34" charset="0"/>
              </a:rPr>
              <a:t>y excluyente</a:t>
            </a:r>
            <a:endParaRPr lang="es-ES" sz="1700" dirty="0">
              <a:latin typeface="Arial" panose="020B0604020202020204" pitchFamily="34" charset="0"/>
              <a:cs typeface="Arial" panose="020B0604020202020204" pitchFamily="34" charset="0"/>
            </a:endParaRPr>
          </a:p>
        </p:txBody>
      </p:sp>
      <p:sp>
        <p:nvSpPr>
          <p:cNvPr id="4" name="Rectángulo 3"/>
          <p:cNvSpPr/>
          <p:nvPr/>
        </p:nvSpPr>
        <p:spPr>
          <a:xfrm>
            <a:off x="4860032" y="1934411"/>
            <a:ext cx="4139952" cy="3493264"/>
          </a:xfrm>
          <a:prstGeom prst="rect">
            <a:avLst/>
          </a:prstGeom>
          <a:ln w="28575" cap="sq">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path path="circle">
                <a:fillToRect l="100000" t="100000"/>
              </a:path>
              <a:tileRect r="-100000" b="-100000"/>
            </a:gradFill>
            <a:prstDash val="sysDash"/>
            <a:miter lim="800000"/>
          </a:ln>
        </p:spPr>
        <p:txBody>
          <a:bodyPr wrap="square">
            <a:spAutoFit/>
          </a:bodyPr>
          <a:lstStyle/>
          <a:p>
            <a:pPr marL="271463" indent="-271463" algn="just"/>
            <a:r>
              <a:rPr lang="es-PE" sz="1700" dirty="0">
                <a:latin typeface="Arial" panose="020B0604020202020204" pitchFamily="34" charset="0"/>
                <a:cs typeface="Arial" panose="020B0604020202020204" pitchFamily="34" charset="0"/>
              </a:rPr>
              <a:t>• </a:t>
            </a:r>
            <a:r>
              <a:rPr lang="es-PE" sz="1700" dirty="0" smtClean="0">
                <a:latin typeface="Arial" panose="020B0604020202020204" pitchFamily="34" charset="0"/>
                <a:cs typeface="Arial" panose="020B0604020202020204" pitchFamily="34" charset="0"/>
              </a:rPr>
              <a:t>	Es </a:t>
            </a:r>
            <a:r>
              <a:rPr lang="es-PE" sz="1700" dirty="0">
                <a:latin typeface="Arial" panose="020B0604020202020204" pitchFamily="34" charset="0"/>
                <a:cs typeface="Arial" panose="020B0604020202020204" pitchFamily="34" charset="0"/>
              </a:rPr>
              <a:t>la dependencia responsable </a:t>
            </a:r>
            <a:r>
              <a:rPr lang="es-PE" sz="1700" dirty="0" smtClean="0">
                <a:latin typeface="Arial" panose="020B0604020202020204" pitchFamily="34" charset="0"/>
                <a:cs typeface="Arial" panose="020B0604020202020204" pitchFamily="34" charset="0"/>
              </a:rPr>
              <a:t>de conducir </a:t>
            </a:r>
            <a:r>
              <a:rPr lang="es-PE" sz="1700" dirty="0">
                <a:latin typeface="Arial" panose="020B0604020202020204" pitchFamily="34" charset="0"/>
                <a:cs typeface="Arial" panose="020B0604020202020204" pitchFamily="34" charset="0"/>
              </a:rPr>
              <a:t>el </a:t>
            </a:r>
            <a:r>
              <a:rPr lang="es-PE" sz="1700" dirty="0" smtClean="0">
                <a:latin typeface="Arial" panose="020B0604020202020204" pitchFamily="34" charset="0"/>
                <a:cs typeface="Arial" panose="020B0604020202020204" pitchFamily="34" charset="0"/>
              </a:rPr>
              <a:t>proceso presupuestario </a:t>
            </a:r>
            <a:r>
              <a:rPr lang="es-PE" sz="1700" dirty="0">
                <a:latin typeface="Arial" panose="020B0604020202020204" pitchFamily="34" charset="0"/>
                <a:cs typeface="Arial" panose="020B0604020202020204" pitchFamily="34" charset="0"/>
              </a:rPr>
              <a:t>de la entidad</a:t>
            </a:r>
          </a:p>
          <a:p>
            <a:pPr marL="271463" indent="-271463" algn="just"/>
            <a:r>
              <a:rPr lang="es-PE" sz="1700" dirty="0">
                <a:latin typeface="Arial" panose="020B0604020202020204" pitchFamily="34" charset="0"/>
                <a:cs typeface="Arial" panose="020B0604020202020204" pitchFamily="34" charset="0"/>
              </a:rPr>
              <a:t>• 	</a:t>
            </a:r>
            <a:r>
              <a:rPr lang="es-PE" sz="1700" dirty="0" smtClean="0">
                <a:latin typeface="Arial" panose="020B0604020202020204" pitchFamily="34" charset="0"/>
                <a:cs typeface="Arial" panose="020B0604020202020204" pitchFamily="34" charset="0"/>
              </a:rPr>
              <a:t>Está </a:t>
            </a:r>
            <a:r>
              <a:rPr lang="es-PE" sz="1700" dirty="0">
                <a:latin typeface="Arial" panose="020B0604020202020204" pitchFamily="34" charset="0"/>
                <a:cs typeface="Arial" panose="020B0604020202020204" pitchFamily="34" charset="0"/>
              </a:rPr>
              <a:t>sujeta a las disposiciones </a:t>
            </a:r>
            <a:r>
              <a:rPr lang="es-PE" sz="1700" dirty="0" smtClean="0">
                <a:latin typeface="Arial" panose="020B0604020202020204" pitchFamily="34" charset="0"/>
                <a:cs typeface="Arial" panose="020B0604020202020204" pitchFamily="34" charset="0"/>
              </a:rPr>
              <a:t>que emita </a:t>
            </a:r>
            <a:r>
              <a:rPr lang="es-PE" sz="1700" dirty="0">
                <a:latin typeface="Arial" panose="020B0604020202020204" pitchFamily="34" charset="0"/>
                <a:cs typeface="Arial" panose="020B0604020202020204" pitchFamily="34" charset="0"/>
              </a:rPr>
              <a:t>la </a:t>
            </a:r>
            <a:r>
              <a:rPr lang="es-PE" sz="1700" dirty="0" smtClean="0">
                <a:latin typeface="Arial" panose="020B0604020202020204" pitchFamily="34" charset="0"/>
                <a:cs typeface="Arial" panose="020B0604020202020204" pitchFamily="34" charset="0"/>
              </a:rPr>
              <a:t>DGPP</a:t>
            </a:r>
          </a:p>
          <a:p>
            <a:pPr algn="just" defTabSz="271463"/>
            <a:r>
              <a:rPr lang="es-PE" sz="1700" dirty="0" smtClean="0">
                <a:latin typeface="Arial" panose="020B0604020202020204" pitchFamily="34" charset="0"/>
                <a:cs typeface="Arial" panose="020B0604020202020204" pitchFamily="34" charset="0"/>
              </a:rPr>
              <a:t>• 	Organiza</a:t>
            </a:r>
            <a:r>
              <a:rPr lang="es-PE" sz="1700" dirty="0">
                <a:latin typeface="Arial" panose="020B0604020202020204" pitchFamily="34" charset="0"/>
                <a:cs typeface="Arial" panose="020B0604020202020204" pitchFamily="34" charset="0"/>
              </a:rPr>
              <a:t>, consolida, verifica </a:t>
            </a:r>
            <a:r>
              <a:rPr lang="es-PE" sz="1700" dirty="0" smtClean="0">
                <a:latin typeface="Arial" panose="020B0604020202020204" pitchFamily="34" charset="0"/>
                <a:cs typeface="Arial" panose="020B0604020202020204" pitchFamily="34" charset="0"/>
              </a:rPr>
              <a:t>y	presenta </a:t>
            </a:r>
            <a:r>
              <a:rPr lang="es-PE" sz="1700" dirty="0">
                <a:latin typeface="Arial" panose="020B0604020202020204" pitchFamily="34" charset="0"/>
                <a:cs typeface="Arial" panose="020B0604020202020204" pitchFamily="34" charset="0"/>
              </a:rPr>
              <a:t>la </a:t>
            </a:r>
            <a:r>
              <a:rPr lang="es-PE" sz="1700" dirty="0" smtClean="0">
                <a:latin typeface="Arial" panose="020B0604020202020204" pitchFamily="34" charset="0"/>
                <a:cs typeface="Arial" panose="020B0604020202020204" pitchFamily="34" charset="0"/>
              </a:rPr>
              <a:t>información	presupuestaria </a:t>
            </a:r>
            <a:r>
              <a:rPr lang="es-PE" sz="1700" dirty="0">
                <a:latin typeface="Arial" panose="020B0604020202020204" pitchFamily="34" charset="0"/>
                <a:cs typeface="Arial" panose="020B0604020202020204" pitchFamily="34" charset="0"/>
              </a:rPr>
              <a:t>generada por </a:t>
            </a:r>
            <a:r>
              <a:rPr lang="es-PE" sz="1700" dirty="0" smtClean="0">
                <a:latin typeface="Arial" panose="020B0604020202020204" pitchFamily="34" charset="0"/>
                <a:cs typeface="Arial" panose="020B0604020202020204" pitchFamily="34" charset="0"/>
              </a:rPr>
              <a:t>la	entidad</a:t>
            </a:r>
            <a:endParaRPr lang="es-PE" sz="1700" dirty="0">
              <a:latin typeface="Arial" panose="020B0604020202020204" pitchFamily="34" charset="0"/>
              <a:cs typeface="Arial" panose="020B0604020202020204" pitchFamily="34" charset="0"/>
            </a:endParaRPr>
          </a:p>
          <a:p>
            <a:pPr marL="271463" indent="-271463" algn="just"/>
            <a:r>
              <a:rPr lang="es-PE" sz="1700" dirty="0">
                <a:latin typeface="Arial" panose="020B0604020202020204" pitchFamily="34" charset="0"/>
                <a:cs typeface="Arial" panose="020B0604020202020204" pitchFamily="34" charset="0"/>
              </a:rPr>
              <a:t>• </a:t>
            </a:r>
            <a:r>
              <a:rPr lang="es-PE" sz="1700" dirty="0" smtClean="0">
                <a:latin typeface="Arial" panose="020B0604020202020204" pitchFamily="34" charset="0"/>
                <a:cs typeface="Arial" panose="020B0604020202020204" pitchFamily="34" charset="0"/>
              </a:rPr>
              <a:t>	Coordina </a:t>
            </a:r>
            <a:r>
              <a:rPr lang="es-PE" sz="1700" dirty="0">
                <a:latin typeface="Arial" panose="020B0604020202020204" pitchFamily="34" charset="0"/>
                <a:cs typeface="Arial" panose="020B0604020202020204" pitchFamily="34" charset="0"/>
              </a:rPr>
              <a:t>y controla la </a:t>
            </a:r>
            <a:r>
              <a:rPr lang="es-PE" sz="1700" dirty="0" smtClean="0">
                <a:latin typeface="Arial" panose="020B0604020202020204" pitchFamily="34" charset="0"/>
                <a:cs typeface="Arial" panose="020B0604020202020204" pitchFamily="34" charset="0"/>
              </a:rPr>
              <a:t>información de </a:t>
            </a:r>
            <a:r>
              <a:rPr lang="es-PE" sz="1700" dirty="0">
                <a:latin typeface="Arial" panose="020B0604020202020204" pitchFamily="34" charset="0"/>
                <a:cs typeface="Arial" panose="020B0604020202020204" pitchFamily="34" charset="0"/>
              </a:rPr>
              <a:t>ejecución de ingresos y </a:t>
            </a:r>
            <a:r>
              <a:rPr lang="es-PE" sz="1700" dirty="0" smtClean="0">
                <a:latin typeface="Arial" panose="020B0604020202020204" pitchFamily="34" charset="0"/>
                <a:cs typeface="Arial" panose="020B0604020202020204" pitchFamily="34" charset="0"/>
              </a:rPr>
              <a:t>gastos autorizados </a:t>
            </a:r>
            <a:r>
              <a:rPr lang="es-PE" sz="1700" dirty="0">
                <a:latin typeface="Arial" panose="020B0604020202020204" pitchFamily="34" charset="0"/>
                <a:cs typeface="Arial" panose="020B0604020202020204" pitchFamily="34" charset="0"/>
              </a:rPr>
              <a:t>en los presupuestos </a:t>
            </a:r>
            <a:r>
              <a:rPr lang="es-PE" sz="1700" dirty="0" smtClean="0">
                <a:latin typeface="Arial" panose="020B0604020202020204" pitchFamily="34" charset="0"/>
                <a:cs typeface="Arial" panose="020B0604020202020204" pitchFamily="34" charset="0"/>
              </a:rPr>
              <a:t>y sus </a:t>
            </a:r>
            <a:r>
              <a:rPr lang="es-PE" sz="1700" dirty="0">
                <a:latin typeface="Arial" panose="020B0604020202020204" pitchFamily="34" charset="0"/>
                <a:cs typeface="Arial" panose="020B0604020202020204" pitchFamily="34" charset="0"/>
              </a:rPr>
              <a:t>modificaciones</a:t>
            </a:r>
          </a:p>
        </p:txBody>
      </p:sp>
      <p:sp>
        <p:nvSpPr>
          <p:cNvPr id="5" name="2 Rectángulo"/>
          <p:cNvSpPr/>
          <p:nvPr/>
        </p:nvSpPr>
        <p:spPr>
          <a:xfrm>
            <a:off x="611560" y="1052736"/>
            <a:ext cx="4139952" cy="707886"/>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path path="circle">
              <a:fillToRect r="100000" b="100000"/>
            </a:path>
            <a:tileRect l="-100000" t="-100000"/>
          </a:gradFill>
          <a:ln w="28575" cap="sq">
            <a:solidFill>
              <a:schemeClr val="accent1"/>
            </a:solidFill>
            <a:prstDash val="solid"/>
            <a:miter lim="800000"/>
          </a:ln>
        </p:spPr>
        <p:txBody>
          <a:bodyPr wrap="square">
            <a:spAutoFit/>
          </a:bodyPr>
          <a:lstStyle/>
          <a:p>
            <a:pPr algn="ctr"/>
            <a:r>
              <a:rPr lang="es-PE" b="1" dirty="0" smtClean="0">
                <a:solidFill>
                  <a:schemeClr val="bg1">
                    <a:lumMod val="95000"/>
                  </a:schemeClr>
                </a:solidFill>
                <a:latin typeface="Arial" panose="020B0604020202020204" pitchFamily="34" charset="0"/>
              </a:rPr>
              <a:t>Dirección General de Presupuesto Público - DGPP</a:t>
            </a:r>
            <a:endParaRPr lang="es-ES" b="1" dirty="0">
              <a:solidFill>
                <a:schemeClr val="bg1">
                  <a:lumMod val="95000"/>
                </a:schemeClr>
              </a:solidFill>
              <a:latin typeface="Arial" panose="020B0604020202020204" pitchFamily="34" charset="0"/>
            </a:endParaRPr>
          </a:p>
        </p:txBody>
      </p:sp>
      <p:sp>
        <p:nvSpPr>
          <p:cNvPr id="6" name="Rectángulo 5"/>
          <p:cNvSpPr/>
          <p:nvPr/>
        </p:nvSpPr>
        <p:spPr>
          <a:xfrm>
            <a:off x="4860032" y="1070315"/>
            <a:ext cx="4139952" cy="707886"/>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path path="circle">
              <a:fillToRect r="100000" b="100000"/>
            </a:path>
            <a:tileRect l="-100000" t="-100000"/>
          </a:gradFill>
          <a:ln w="28575" cap="sq">
            <a:solidFill>
              <a:schemeClr val="accent1"/>
            </a:solidFill>
            <a:prstDash val="solid"/>
            <a:miter lim="800000"/>
          </a:ln>
        </p:spPr>
        <p:txBody>
          <a:bodyPr wrap="square">
            <a:spAutoFit/>
          </a:bodyPr>
          <a:lstStyle/>
          <a:p>
            <a:pPr algn="ctr"/>
            <a:r>
              <a:rPr lang="es-PE" b="1" dirty="0" smtClean="0">
                <a:solidFill>
                  <a:schemeClr val="bg1">
                    <a:lumMod val="95000"/>
                  </a:schemeClr>
                </a:solidFill>
                <a:latin typeface="Arial" panose="020B0604020202020204" pitchFamily="34" charset="0"/>
              </a:rPr>
              <a:t>Oficinas de Presupuesto de las entidades públicas</a:t>
            </a:r>
            <a:endParaRPr lang="es-PE" b="1" dirty="0">
              <a:solidFill>
                <a:schemeClr val="bg1">
                  <a:lumMod val="95000"/>
                </a:schemeClr>
              </a:solidFill>
            </a:endParaRPr>
          </a:p>
        </p:txBody>
      </p:sp>
    </p:spTree>
    <p:extLst>
      <p:ext uri="{BB962C8B-B14F-4D97-AF65-F5344CB8AC3E}">
        <p14:creationId xmlns:p14="http://schemas.microsoft.com/office/powerpoint/2010/main" val="201547638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476375" y="260648"/>
            <a:ext cx="7381905" cy="574675"/>
          </a:xfrm>
        </p:spPr>
        <p:txBody>
          <a:bodyPr/>
          <a:lstStyle/>
          <a:p>
            <a:pPr eaLnBrk="1" hangingPunct="1"/>
            <a:r>
              <a:rPr lang="es-MX" dirty="0" smtClean="0">
                <a:latin typeface="+mn-lt"/>
              </a:rPr>
              <a:t>Programación y formulación presupuestaria (cronograma)</a:t>
            </a:r>
            <a:endParaRPr lang="es-ES" dirty="0" smtClean="0">
              <a:latin typeface="+mn-lt"/>
            </a:endParaRPr>
          </a:p>
        </p:txBody>
      </p:sp>
      <p:sp>
        <p:nvSpPr>
          <p:cNvPr id="4" name="3 Marcador de pie de página"/>
          <p:cNvSpPr>
            <a:spLocks noGrp="1"/>
          </p:cNvSpPr>
          <p:nvPr>
            <p:ph type="ftr" sz="quarter" idx="10"/>
          </p:nvPr>
        </p:nvSpPr>
        <p:spPr/>
        <p:txBody>
          <a:bodyPr vert="horz" lIns="91440" tIns="45720" rIns="91440" bIns="45720" rtlCol="0" anchor="ctr"/>
          <a:lstStyle/>
          <a:p>
            <a:pPr>
              <a:defRPr/>
            </a:pPr>
            <a:r>
              <a:rPr lang="es-PE" sz="1400" dirty="0" smtClean="0"/>
              <a:t>MEF-DGPP</a:t>
            </a:r>
            <a:endParaRPr lang="es-PE" sz="1400" dirty="0"/>
          </a:p>
        </p:txBody>
      </p:sp>
      <p:sp>
        <p:nvSpPr>
          <p:cNvPr id="56" name="Line 7"/>
          <p:cNvSpPr>
            <a:spLocks noChangeShapeType="1"/>
          </p:cNvSpPr>
          <p:nvPr/>
        </p:nvSpPr>
        <p:spPr bwMode="auto">
          <a:xfrm>
            <a:off x="4083036" y="956533"/>
            <a:ext cx="73025" cy="5329237"/>
          </a:xfrm>
          <a:prstGeom prst="line">
            <a:avLst/>
          </a:prstGeom>
          <a:noFill/>
          <a:ln w="9525" cap="rnd">
            <a:solidFill>
              <a:schemeClr val="bg1"/>
            </a:solidFill>
            <a:prstDash val="sysDot"/>
            <a:round/>
            <a:headEnd/>
            <a:tailEnd/>
          </a:ln>
          <a:effectLst/>
        </p:spPr>
        <p:txBody>
          <a:bodyPr wrap="none" anchor="ctr"/>
          <a:lstStyle/>
          <a:p>
            <a:endParaRPr lang="es-AR" dirty="0"/>
          </a:p>
        </p:txBody>
      </p:sp>
      <p:sp>
        <p:nvSpPr>
          <p:cNvPr id="58" name="Line 9"/>
          <p:cNvSpPr>
            <a:spLocks noChangeShapeType="1"/>
          </p:cNvSpPr>
          <p:nvPr/>
        </p:nvSpPr>
        <p:spPr bwMode="auto">
          <a:xfrm>
            <a:off x="687385" y="956533"/>
            <a:ext cx="0" cy="0"/>
          </a:xfrm>
          <a:prstGeom prst="line">
            <a:avLst/>
          </a:prstGeom>
          <a:noFill/>
          <a:ln w="9525">
            <a:solidFill>
              <a:schemeClr val="tx1"/>
            </a:solidFill>
            <a:round/>
            <a:headEnd/>
            <a:tailEnd/>
          </a:ln>
          <a:effectLst/>
        </p:spPr>
        <p:txBody>
          <a:bodyPr/>
          <a:lstStyle/>
          <a:p>
            <a:endParaRPr lang="es-AR" dirty="0"/>
          </a:p>
        </p:txBody>
      </p:sp>
      <p:sp>
        <p:nvSpPr>
          <p:cNvPr id="63" name="Line 14"/>
          <p:cNvSpPr>
            <a:spLocks noChangeShapeType="1"/>
          </p:cNvSpPr>
          <p:nvPr/>
        </p:nvSpPr>
        <p:spPr bwMode="auto">
          <a:xfrm>
            <a:off x="2000232" y="956533"/>
            <a:ext cx="0" cy="5616575"/>
          </a:xfrm>
          <a:prstGeom prst="line">
            <a:avLst/>
          </a:prstGeom>
          <a:noFill/>
          <a:ln w="9525">
            <a:solidFill>
              <a:schemeClr val="bg1"/>
            </a:solidFill>
            <a:round/>
            <a:headEnd/>
            <a:tailEnd/>
          </a:ln>
          <a:effectLst/>
        </p:spPr>
        <p:txBody>
          <a:bodyPr/>
          <a:lstStyle/>
          <a:p>
            <a:endParaRPr lang="es-AR" dirty="0"/>
          </a:p>
        </p:txBody>
      </p:sp>
      <p:sp>
        <p:nvSpPr>
          <p:cNvPr id="64" name="Line 15"/>
          <p:cNvSpPr>
            <a:spLocks noChangeShapeType="1"/>
          </p:cNvSpPr>
          <p:nvPr/>
        </p:nvSpPr>
        <p:spPr bwMode="auto">
          <a:xfrm>
            <a:off x="3286116" y="1004179"/>
            <a:ext cx="0" cy="5616575"/>
          </a:xfrm>
          <a:prstGeom prst="line">
            <a:avLst/>
          </a:prstGeom>
          <a:noFill/>
          <a:ln w="9525">
            <a:solidFill>
              <a:schemeClr val="bg1"/>
            </a:solidFill>
            <a:round/>
            <a:headEnd/>
            <a:tailEnd/>
          </a:ln>
          <a:effectLst/>
        </p:spPr>
        <p:txBody>
          <a:bodyPr/>
          <a:lstStyle/>
          <a:p>
            <a:endParaRPr lang="es-AR" dirty="0"/>
          </a:p>
        </p:txBody>
      </p:sp>
      <p:sp>
        <p:nvSpPr>
          <p:cNvPr id="65" name="Line 16"/>
          <p:cNvSpPr>
            <a:spLocks noChangeShapeType="1"/>
          </p:cNvSpPr>
          <p:nvPr/>
        </p:nvSpPr>
        <p:spPr bwMode="auto">
          <a:xfrm>
            <a:off x="4500562" y="1024798"/>
            <a:ext cx="4758" cy="5595956"/>
          </a:xfrm>
          <a:prstGeom prst="line">
            <a:avLst/>
          </a:prstGeom>
          <a:noFill/>
          <a:ln w="9525">
            <a:solidFill>
              <a:schemeClr val="bg1"/>
            </a:solidFill>
            <a:round/>
            <a:headEnd/>
            <a:tailEnd/>
          </a:ln>
          <a:effectLst/>
        </p:spPr>
        <p:txBody>
          <a:bodyPr/>
          <a:lstStyle/>
          <a:p>
            <a:endParaRPr lang="es-AR" dirty="0"/>
          </a:p>
        </p:txBody>
      </p:sp>
      <p:sp>
        <p:nvSpPr>
          <p:cNvPr id="85" name="Line 16"/>
          <p:cNvSpPr>
            <a:spLocks noChangeShapeType="1"/>
          </p:cNvSpPr>
          <p:nvPr/>
        </p:nvSpPr>
        <p:spPr bwMode="auto">
          <a:xfrm>
            <a:off x="5572132" y="1024798"/>
            <a:ext cx="4758" cy="5595956"/>
          </a:xfrm>
          <a:prstGeom prst="line">
            <a:avLst/>
          </a:prstGeom>
          <a:noFill/>
          <a:ln w="9525">
            <a:solidFill>
              <a:schemeClr val="bg1"/>
            </a:solidFill>
            <a:round/>
            <a:headEnd/>
            <a:tailEnd/>
          </a:ln>
          <a:effectLst/>
        </p:spPr>
        <p:txBody>
          <a:bodyPr/>
          <a:lstStyle/>
          <a:p>
            <a:endParaRPr lang="es-AR" dirty="0"/>
          </a:p>
        </p:txBody>
      </p:sp>
      <p:cxnSp>
        <p:nvCxnSpPr>
          <p:cNvPr id="3" name="Conector recto 2"/>
          <p:cNvCxnSpPr/>
          <p:nvPr/>
        </p:nvCxnSpPr>
        <p:spPr>
          <a:xfrm>
            <a:off x="687385" y="4293096"/>
            <a:ext cx="7992000" cy="0"/>
          </a:xfrm>
          <a:prstGeom prst="line">
            <a:avLst/>
          </a:prstGeom>
        </p:spPr>
        <p:style>
          <a:lnRef idx="3">
            <a:schemeClr val="dk1"/>
          </a:lnRef>
          <a:fillRef idx="0">
            <a:schemeClr val="dk1"/>
          </a:fillRef>
          <a:effectRef idx="2">
            <a:schemeClr val="dk1"/>
          </a:effectRef>
          <a:fontRef idx="minor">
            <a:schemeClr val="tx1"/>
          </a:fontRef>
        </p:style>
      </p:cxnSp>
      <p:sp>
        <p:nvSpPr>
          <p:cNvPr id="7" name="CuadroTexto 6"/>
          <p:cNvSpPr txBox="1"/>
          <p:nvPr/>
        </p:nvSpPr>
        <p:spPr bwMode="auto">
          <a:xfrm>
            <a:off x="785786" y="2636379"/>
            <a:ext cx="2657932" cy="345083"/>
          </a:xfrm>
          <a:prstGeom prst="rect">
            <a:avLst/>
          </a:prstGeom>
          <a:noFill/>
          <a:ln w="9525">
            <a:noFill/>
            <a:miter lim="800000"/>
            <a:headEnd/>
            <a:tailEnd/>
          </a:ln>
        </p:spPr>
        <p:txBody>
          <a:bodyPr vert="horz" wrap="none" lIns="91440" tIns="45720" rIns="91440" bIns="45720" numCol="1" rtlCol="0" anchor="ctr" anchorCtr="0" compatLnSpc="1">
            <a:prstTxWarp prst="textNoShape">
              <a:avLst/>
            </a:prstTxWarp>
            <a:noAutofit/>
          </a:bodyPr>
          <a:lstStyle/>
          <a:p>
            <a:pPr algn="ctr">
              <a:spcBef>
                <a:spcPct val="50000"/>
              </a:spcBef>
            </a:pPr>
            <a:r>
              <a:rPr lang="es-MX" sz="1600" b="1" dirty="0" smtClean="0">
                <a:solidFill>
                  <a:srgbClr val="C00000"/>
                </a:solidFill>
              </a:rPr>
              <a:t>Programación </a:t>
            </a:r>
          </a:p>
          <a:p>
            <a:pPr algn="ctr">
              <a:spcBef>
                <a:spcPct val="50000"/>
              </a:spcBef>
            </a:pPr>
            <a:r>
              <a:rPr lang="es-MX" sz="1600" b="1" dirty="0" smtClean="0">
                <a:solidFill>
                  <a:srgbClr val="C00000"/>
                </a:solidFill>
              </a:rPr>
              <a:t>Multianual</a:t>
            </a:r>
            <a:endParaRPr lang="es-PE" sz="1600" b="1" dirty="0" smtClean="0">
              <a:solidFill>
                <a:srgbClr val="C00000"/>
              </a:solidFill>
            </a:endParaRPr>
          </a:p>
        </p:txBody>
      </p:sp>
      <p:sp>
        <p:nvSpPr>
          <p:cNvPr id="8" name="CuadroTexto 7"/>
          <p:cNvSpPr txBox="1"/>
          <p:nvPr/>
        </p:nvSpPr>
        <p:spPr bwMode="auto">
          <a:xfrm>
            <a:off x="642910" y="3493635"/>
            <a:ext cx="2784810" cy="489750"/>
          </a:xfrm>
          <a:prstGeom prst="rect">
            <a:avLst/>
          </a:prstGeom>
          <a:noFill/>
          <a:ln w="9525">
            <a:noFill/>
            <a:miter lim="800000"/>
            <a:headEnd/>
            <a:tailEnd/>
          </a:ln>
        </p:spPr>
        <p:txBody>
          <a:bodyPr vert="horz" wrap="none" lIns="91440" tIns="45720" rIns="91440" bIns="45720" numCol="1" rtlCol="0" anchor="ctr" anchorCtr="0" compatLnSpc="1">
            <a:prstTxWarp prst="textNoShape">
              <a:avLst/>
            </a:prstTxWarp>
            <a:noAutofit/>
          </a:bodyPr>
          <a:lstStyle/>
          <a:p>
            <a:pPr>
              <a:spcBef>
                <a:spcPct val="50000"/>
              </a:spcBef>
            </a:pPr>
            <a:r>
              <a:rPr lang="es-MX" sz="1400" b="1" dirty="0" smtClean="0"/>
              <a:t>GN Y GR:3 días antes de reunión</a:t>
            </a:r>
          </a:p>
          <a:p>
            <a:pPr>
              <a:spcBef>
                <a:spcPct val="50000"/>
              </a:spcBef>
            </a:pPr>
            <a:r>
              <a:rPr lang="es-MX" sz="1400" b="1" dirty="0" smtClean="0"/>
              <a:t>GL hasta el 30 de abril</a:t>
            </a:r>
            <a:endParaRPr lang="es-PE" sz="1400" b="1" dirty="0" smtClean="0"/>
          </a:p>
        </p:txBody>
      </p:sp>
      <p:sp>
        <p:nvSpPr>
          <p:cNvPr id="73" name="Triángulo isósceles 72"/>
          <p:cNvSpPr/>
          <p:nvPr/>
        </p:nvSpPr>
        <p:spPr bwMode="auto">
          <a:xfrm>
            <a:off x="6516692" y="2339227"/>
            <a:ext cx="207700" cy="1953869"/>
          </a:xfrm>
          <a:prstGeom prst="triangle">
            <a:avLst/>
          </a:prstGeom>
          <a:solidFill>
            <a:schemeClr val="accent1">
              <a:lumMod val="75000"/>
            </a:schemeClr>
          </a:solidFill>
          <a:ln w="9525">
            <a:noFill/>
            <a:miter lim="800000"/>
            <a:headEnd/>
            <a:tailEnd/>
          </a:ln>
        </p:spPr>
        <p:txBody>
          <a:bodyPr rtlCol="0" anchor="ctr"/>
          <a:lstStyle/>
          <a:p>
            <a:pPr algn="ctr">
              <a:buFontTx/>
              <a:buNone/>
            </a:pPr>
            <a:endParaRPr lang="es-PE" sz="1400" b="1" dirty="0" smtClean="0">
              <a:solidFill>
                <a:sysClr val="windowText" lastClr="000000"/>
              </a:solidFill>
            </a:endParaRPr>
          </a:p>
        </p:txBody>
      </p:sp>
      <p:sp>
        <p:nvSpPr>
          <p:cNvPr id="99" name="CuadroTexto 98"/>
          <p:cNvSpPr txBox="1"/>
          <p:nvPr/>
        </p:nvSpPr>
        <p:spPr bwMode="auto">
          <a:xfrm>
            <a:off x="3714744" y="2636379"/>
            <a:ext cx="2801948" cy="345083"/>
          </a:xfrm>
          <a:prstGeom prst="rect">
            <a:avLst/>
          </a:prstGeom>
          <a:noFill/>
          <a:ln w="9525">
            <a:noFill/>
            <a:miter lim="800000"/>
            <a:headEnd/>
            <a:tailEnd/>
          </a:ln>
        </p:spPr>
        <p:txBody>
          <a:bodyPr vert="horz" wrap="none" lIns="91440" tIns="45720" rIns="91440" bIns="45720" numCol="1" rtlCol="0" anchor="ctr" anchorCtr="0" compatLnSpc="1">
            <a:prstTxWarp prst="textNoShape">
              <a:avLst/>
            </a:prstTxWarp>
            <a:noAutofit/>
          </a:bodyPr>
          <a:lstStyle/>
          <a:p>
            <a:pPr algn="ctr">
              <a:spcBef>
                <a:spcPct val="50000"/>
              </a:spcBef>
            </a:pPr>
            <a:r>
              <a:rPr lang="es-MX" sz="1600" b="1" dirty="0" smtClean="0">
                <a:solidFill>
                  <a:srgbClr val="C00000"/>
                </a:solidFill>
              </a:rPr>
              <a:t>Programación </a:t>
            </a:r>
          </a:p>
          <a:p>
            <a:pPr algn="ctr">
              <a:spcBef>
                <a:spcPct val="50000"/>
              </a:spcBef>
            </a:pPr>
            <a:r>
              <a:rPr lang="es-MX" sz="1600" b="1" dirty="0" smtClean="0">
                <a:solidFill>
                  <a:srgbClr val="C00000"/>
                </a:solidFill>
              </a:rPr>
              <a:t>y Formulación</a:t>
            </a:r>
            <a:endParaRPr lang="es-PE" sz="1600" b="1" dirty="0" smtClean="0">
              <a:solidFill>
                <a:srgbClr val="C00000"/>
              </a:solidFill>
            </a:endParaRPr>
          </a:p>
        </p:txBody>
      </p:sp>
      <p:sp>
        <p:nvSpPr>
          <p:cNvPr id="100" name="CuadroTexto 99"/>
          <p:cNvSpPr txBox="1"/>
          <p:nvPr/>
        </p:nvSpPr>
        <p:spPr bwMode="auto">
          <a:xfrm>
            <a:off x="3707904" y="3493635"/>
            <a:ext cx="2672144" cy="489750"/>
          </a:xfrm>
          <a:prstGeom prst="rect">
            <a:avLst/>
          </a:prstGeom>
          <a:noFill/>
          <a:ln w="9525">
            <a:noFill/>
            <a:miter lim="800000"/>
            <a:headEnd/>
            <a:tailEnd/>
          </a:ln>
        </p:spPr>
        <p:txBody>
          <a:bodyPr vert="horz" wrap="none" lIns="91440" tIns="45720" rIns="91440" bIns="45720" numCol="1" rtlCol="0" anchor="ctr" anchorCtr="0" compatLnSpc="1">
            <a:prstTxWarp prst="textNoShape">
              <a:avLst/>
            </a:prstTxWarp>
            <a:noAutofit/>
          </a:bodyPr>
          <a:lstStyle/>
          <a:p>
            <a:pPr>
              <a:spcBef>
                <a:spcPct val="50000"/>
              </a:spcBef>
            </a:pPr>
            <a:r>
              <a:rPr lang="es-MX" sz="1400" b="1" dirty="0" smtClean="0"/>
              <a:t>GN Y GR:3 días antes de reunión</a:t>
            </a:r>
          </a:p>
          <a:p>
            <a:pPr>
              <a:spcBef>
                <a:spcPct val="50000"/>
              </a:spcBef>
            </a:pPr>
            <a:r>
              <a:rPr lang="es-MX" sz="1400" b="1" dirty="0" smtClean="0"/>
              <a:t>GL hasta el 22 de julio</a:t>
            </a:r>
            <a:endParaRPr lang="es-PE" sz="1400" b="1" dirty="0" smtClean="0"/>
          </a:p>
        </p:txBody>
      </p:sp>
      <p:sp>
        <p:nvSpPr>
          <p:cNvPr id="101" name="CuadroTexto 100"/>
          <p:cNvSpPr txBox="1"/>
          <p:nvPr/>
        </p:nvSpPr>
        <p:spPr bwMode="auto">
          <a:xfrm>
            <a:off x="6594588" y="2636379"/>
            <a:ext cx="2549412" cy="345083"/>
          </a:xfrm>
          <a:prstGeom prst="rect">
            <a:avLst/>
          </a:prstGeom>
          <a:noFill/>
          <a:ln w="9525">
            <a:noFill/>
            <a:miter lim="800000"/>
            <a:headEnd/>
            <a:tailEnd/>
          </a:ln>
        </p:spPr>
        <p:txBody>
          <a:bodyPr vert="horz" wrap="none" lIns="91440" tIns="45720" rIns="91440" bIns="45720" numCol="1" rtlCol="0" anchor="ctr" anchorCtr="0" compatLnSpc="1">
            <a:prstTxWarp prst="textNoShape">
              <a:avLst/>
            </a:prstTxWarp>
            <a:noAutofit/>
          </a:bodyPr>
          <a:lstStyle/>
          <a:p>
            <a:pPr algn="ctr">
              <a:spcBef>
                <a:spcPct val="50000"/>
              </a:spcBef>
            </a:pPr>
            <a:r>
              <a:rPr lang="es-MX" sz="1600" b="1" dirty="0" smtClean="0">
                <a:solidFill>
                  <a:srgbClr val="C00000"/>
                </a:solidFill>
              </a:rPr>
              <a:t>Actualización </a:t>
            </a:r>
          </a:p>
          <a:p>
            <a:pPr algn="ctr">
              <a:spcBef>
                <a:spcPct val="50000"/>
              </a:spcBef>
            </a:pPr>
            <a:r>
              <a:rPr lang="es-MX" sz="1600" b="1" dirty="0" smtClean="0">
                <a:solidFill>
                  <a:srgbClr val="C00000"/>
                </a:solidFill>
              </a:rPr>
              <a:t>Multianual</a:t>
            </a:r>
            <a:endParaRPr lang="es-PE" sz="1600" b="1" dirty="0" smtClean="0">
              <a:solidFill>
                <a:srgbClr val="C00000"/>
              </a:solidFill>
            </a:endParaRPr>
          </a:p>
        </p:txBody>
      </p:sp>
      <p:sp>
        <p:nvSpPr>
          <p:cNvPr id="102" name="CuadroTexto 101"/>
          <p:cNvSpPr txBox="1"/>
          <p:nvPr/>
        </p:nvSpPr>
        <p:spPr bwMode="auto">
          <a:xfrm>
            <a:off x="6666596" y="3493635"/>
            <a:ext cx="2369900" cy="489750"/>
          </a:xfrm>
          <a:prstGeom prst="rect">
            <a:avLst/>
          </a:prstGeom>
          <a:noFill/>
          <a:ln w="9525">
            <a:noFill/>
            <a:miter lim="800000"/>
            <a:headEnd/>
            <a:tailEnd/>
          </a:ln>
        </p:spPr>
        <p:txBody>
          <a:bodyPr vert="horz" wrap="none" lIns="91440" tIns="45720" rIns="91440" bIns="45720" numCol="1" rtlCol="0" anchor="ctr" anchorCtr="0" compatLnSpc="1">
            <a:prstTxWarp prst="textNoShape">
              <a:avLst/>
            </a:prstTxWarp>
            <a:noAutofit/>
          </a:bodyPr>
          <a:lstStyle/>
          <a:p>
            <a:pPr>
              <a:spcBef>
                <a:spcPct val="50000"/>
              </a:spcBef>
            </a:pPr>
            <a:r>
              <a:rPr lang="es-MX" sz="1400" b="1" dirty="0" smtClean="0"/>
              <a:t>De 01 de setiembre a</a:t>
            </a:r>
          </a:p>
          <a:p>
            <a:pPr>
              <a:spcBef>
                <a:spcPct val="50000"/>
              </a:spcBef>
            </a:pPr>
            <a:r>
              <a:rPr lang="es-MX" sz="1400" b="1" dirty="0" smtClean="0"/>
              <a:t>Hasta el 27 noviembre</a:t>
            </a:r>
            <a:endParaRPr lang="es-PE" sz="1400" b="1" dirty="0" smtClean="0"/>
          </a:p>
        </p:txBody>
      </p:sp>
      <p:sp>
        <p:nvSpPr>
          <p:cNvPr id="19" name="Triángulo isósceles 72"/>
          <p:cNvSpPr/>
          <p:nvPr/>
        </p:nvSpPr>
        <p:spPr bwMode="auto">
          <a:xfrm>
            <a:off x="3491880" y="2329574"/>
            <a:ext cx="207700" cy="1953869"/>
          </a:xfrm>
          <a:prstGeom prst="triangle">
            <a:avLst/>
          </a:prstGeom>
          <a:solidFill>
            <a:schemeClr val="accent1">
              <a:lumMod val="75000"/>
            </a:schemeClr>
          </a:solidFill>
          <a:ln w="9525">
            <a:noFill/>
            <a:miter lim="800000"/>
            <a:headEnd/>
            <a:tailEnd/>
          </a:ln>
        </p:spPr>
        <p:txBody>
          <a:bodyPr rtlCol="0" anchor="ctr"/>
          <a:lstStyle/>
          <a:p>
            <a:pPr algn="ctr">
              <a:buFontTx/>
              <a:buNone/>
            </a:pPr>
            <a:endParaRPr lang="es-PE" sz="1400" b="1" dirty="0" smtClean="0">
              <a:solidFill>
                <a:sysClr val="windowText" lastClr="000000"/>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a:xfrm>
            <a:off x="571472" y="2928934"/>
            <a:ext cx="7929618" cy="1285884"/>
          </a:xfrm>
        </p:spPr>
        <p:txBody>
          <a:bodyPr/>
          <a:lstStyle/>
          <a:p>
            <a:pPr marL="0" indent="0" algn="ctr" eaLnBrk="1" hangingPunct="1">
              <a:buNone/>
            </a:pPr>
            <a:r>
              <a:rPr lang="es-PE" sz="2800" dirty="0" smtClean="0">
                <a:latin typeface="Arial" pitchFamily="34" charset="0"/>
                <a:cs typeface="Arial" pitchFamily="34" charset="0"/>
              </a:rPr>
              <a:t>Instrumentos para la Programación Multianual y Formulación Anual</a:t>
            </a:r>
            <a:endParaRPr lang="es-ES" sz="2800" b="0" dirty="0" smtClean="0">
              <a:latin typeface="Arial" pitchFamily="34" charset="0"/>
              <a:cs typeface="Arial" pitchFamily="34" charset="0"/>
            </a:endParaRPr>
          </a:p>
        </p:txBody>
      </p:sp>
      <p:sp>
        <p:nvSpPr>
          <p:cNvPr id="4" name="3 Marcador de pie de página"/>
          <p:cNvSpPr>
            <a:spLocks noGrp="1"/>
          </p:cNvSpPr>
          <p:nvPr>
            <p:ph type="ftr" sz="quarter" idx="10"/>
          </p:nvPr>
        </p:nvSpPr>
        <p:spPr/>
        <p:txBody>
          <a:bodyPr vert="horz" lIns="91440" tIns="45720" rIns="91440" bIns="45720" rtlCol="0" anchor="ctr"/>
          <a:lstStyle/>
          <a:p>
            <a:pPr>
              <a:defRPr/>
            </a:pPr>
            <a:r>
              <a:rPr lang="es-PE" sz="1400" dirty="0" smtClean="0"/>
              <a:t>MEF-DGPP</a:t>
            </a:r>
            <a:endParaRPr lang="es-PE" sz="14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5 Marcador de contenido"/>
          <p:cNvSpPr>
            <a:spLocks noGrp="1"/>
          </p:cNvSpPr>
          <p:nvPr>
            <p:ph sz="quarter" idx="1"/>
          </p:nvPr>
        </p:nvSpPr>
        <p:spPr>
          <a:xfrm>
            <a:off x="838200" y="1357309"/>
            <a:ext cx="7845425" cy="4357707"/>
          </a:xfrm>
        </p:spPr>
        <p:txBody>
          <a:bodyPr/>
          <a:lstStyle/>
          <a:p>
            <a:pPr marL="630238" indent="-630238" algn="just" eaLnBrk="1" hangingPunct="1">
              <a:buFont typeface="Wingdings" pitchFamily="2" charset="2"/>
              <a:buChar char="ü"/>
            </a:pPr>
            <a:r>
              <a:rPr lang="es-MX" sz="2800" b="0" dirty="0" smtClean="0">
                <a:latin typeface="+mn-lt"/>
              </a:rPr>
              <a:t>Clasificadores de ingresos y gastos</a:t>
            </a:r>
          </a:p>
          <a:p>
            <a:pPr marL="630238" indent="-630238" algn="just" eaLnBrk="1" hangingPunct="1">
              <a:buFont typeface="Wingdings" pitchFamily="2" charset="2"/>
              <a:buChar char="ü"/>
            </a:pPr>
            <a:r>
              <a:rPr lang="es-MX" sz="2800" b="0" dirty="0" smtClean="0">
                <a:latin typeface="+mn-lt"/>
              </a:rPr>
              <a:t>Clasificador funcional</a:t>
            </a:r>
          </a:p>
          <a:p>
            <a:pPr marL="630238" indent="-630238" algn="just" eaLnBrk="1" hangingPunct="1">
              <a:buFont typeface="Wingdings" pitchFamily="2" charset="2"/>
              <a:buChar char="ü"/>
            </a:pPr>
            <a:r>
              <a:rPr lang="es-MX" sz="2800" b="0" dirty="0" smtClean="0">
                <a:latin typeface="+mn-lt"/>
              </a:rPr>
              <a:t>Clasificador institucional</a:t>
            </a:r>
          </a:p>
          <a:p>
            <a:pPr marL="630238" indent="-630238" algn="just" eaLnBrk="1" hangingPunct="1">
              <a:buFont typeface="Wingdings" pitchFamily="2" charset="2"/>
              <a:buChar char="ü"/>
            </a:pPr>
            <a:r>
              <a:rPr lang="es-MX" sz="2800" b="0" dirty="0" smtClean="0">
                <a:latin typeface="+mn-lt"/>
              </a:rPr>
              <a:t>Clasificador geográfico</a:t>
            </a:r>
          </a:p>
          <a:p>
            <a:pPr marL="630238" indent="-630238" algn="just" eaLnBrk="1" hangingPunct="1">
              <a:buFont typeface="Wingdings" pitchFamily="2" charset="2"/>
              <a:buChar char="ü"/>
            </a:pPr>
            <a:r>
              <a:rPr lang="es-MX" sz="2800" b="0" dirty="0" smtClean="0">
                <a:latin typeface="+mn-lt"/>
              </a:rPr>
              <a:t>Otros catálogos presupuestarios</a:t>
            </a:r>
          </a:p>
          <a:p>
            <a:pPr marL="989013" indent="-358775" algn="just" eaLnBrk="1" hangingPunct="1">
              <a:buFont typeface="Arial" pitchFamily="34" charset="0"/>
              <a:buChar char="•"/>
            </a:pPr>
            <a:r>
              <a:rPr lang="es-MX" sz="2800" b="0" dirty="0" smtClean="0">
                <a:latin typeface="+mn-lt"/>
              </a:rPr>
              <a:t>Categorías Presupuestarias</a:t>
            </a:r>
          </a:p>
          <a:p>
            <a:pPr marL="989013" indent="-358775" algn="just" eaLnBrk="1" hangingPunct="1">
              <a:buFont typeface="Arial" pitchFamily="34" charset="0"/>
              <a:buChar char="•"/>
            </a:pPr>
            <a:r>
              <a:rPr lang="es-MX" sz="2800" b="0" dirty="0" smtClean="0">
                <a:latin typeface="+mn-lt"/>
              </a:rPr>
              <a:t>Productos</a:t>
            </a:r>
          </a:p>
          <a:p>
            <a:pPr marL="989013" indent="-358775" algn="just" eaLnBrk="1" hangingPunct="1">
              <a:buFont typeface="Arial" pitchFamily="34" charset="0"/>
              <a:buChar char="•"/>
            </a:pPr>
            <a:r>
              <a:rPr lang="es-MX" sz="2800" b="0" dirty="0" smtClean="0">
                <a:latin typeface="+mn-lt"/>
              </a:rPr>
              <a:t>Actividades y Acciones y/u Obras</a:t>
            </a:r>
          </a:p>
          <a:p>
            <a:pPr marL="989013" indent="-358775" algn="just" eaLnBrk="1" hangingPunct="1">
              <a:buFont typeface="Arial" pitchFamily="34" charset="0"/>
              <a:buChar char="•"/>
            </a:pPr>
            <a:r>
              <a:rPr lang="es-MX" sz="2800" b="0" dirty="0" smtClean="0">
                <a:latin typeface="+mn-lt"/>
              </a:rPr>
              <a:t>Finalidades</a:t>
            </a:r>
            <a:endParaRPr lang="es-ES" sz="2400" b="0" dirty="0" smtClean="0">
              <a:latin typeface="+mn-lt"/>
            </a:endParaRPr>
          </a:p>
        </p:txBody>
      </p:sp>
      <p:sp>
        <p:nvSpPr>
          <p:cNvPr id="12" name="11 Rectángulo"/>
          <p:cNvSpPr/>
          <p:nvPr/>
        </p:nvSpPr>
        <p:spPr>
          <a:xfrm>
            <a:off x="1428728" y="357166"/>
            <a:ext cx="7286676" cy="523220"/>
          </a:xfrm>
          <a:prstGeom prst="rect">
            <a:avLst/>
          </a:prstGeom>
        </p:spPr>
        <p:txBody>
          <a:bodyPr wrap="square">
            <a:spAutoFit/>
          </a:bodyPr>
          <a:lstStyle/>
          <a:p>
            <a:pPr algn="just" eaLnBrk="1" hangingPunct="1">
              <a:buFont typeface="Wingdings" pitchFamily="2" charset="2"/>
              <a:buNone/>
            </a:pPr>
            <a:r>
              <a:rPr lang="es-ES" sz="2800" b="1" dirty="0" smtClean="0">
                <a:solidFill>
                  <a:schemeClr val="bg1"/>
                </a:solidFill>
                <a:latin typeface="+mn-lt"/>
              </a:rPr>
              <a:t>Instrumentos de programación y formulación</a:t>
            </a:r>
          </a:p>
        </p:txBody>
      </p:sp>
      <p:sp>
        <p:nvSpPr>
          <p:cNvPr id="5" name="4 Marcador de pie de página"/>
          <p:cNvSpPr>
            <a:spLocks noGrp="1"/>
          </p:cNvSpPr>
          <p:nvPr>
            <p:ph type="ftr" sz="quarter" idx="10"/>
          </p:nvPr>
        </p:nvSpPr>
        <p:spPr/>
        <p:txBody>
          <a:bodyPr vert="horz" lIns="91440" tIns="45720" rIns="91440" bIns="45720" rtlCol="0" anchor="ctr"/>
          <a:lstStyle/>
          <a:p>
            <a:pPr>
              <a:defRPr/>
            </a:pPr>
            <a:r>
              <a:rPr lang="es-PE" sz="1400" dirty="0" smtClean="0"/>
              <a:t>MEF-DGPP</a:t>
            </a:r>
            <a:endParaRPr lang="es-PE" sz="14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5 Marcador de contenido"/>
          <p:cNvSpPr>
            <a:spLocks noGrp="1"/>
          </p:cNvSpPr>
          <p:nvPr>
            <p:ph sz="quarter" idx="1"/>
          </p:nvPr>
        </p:nvSpPr>
        <p:spPr>
          <a:xfrm>
            <a:off x="838200" y="1142984"/>
            <a:ext cx="7845425" cy="5072098"/>
          </a:xfrm>
        </p:spPr>
        <p:txBody>
          <a:bodyPr/>
          <a:lstStyle/>
          <a:p>
            <a:pPr algn="just"/>
            <a:r>
              <a:rPr lang="es-ES" sz="2200" b="0" dirty="0" smtClean="0">
                <a:latin typeface="+mn-lt"/>
              </a:rPr>
              <a:t>Los Programas Presupuestales cuentan con Estructuras Programáticas definidas y asociadas a la correspondiente Estructura Funcional.</a:t>
            </a:r>
          </a:p>
          <a:p>
            <a:pPr algn="just">
              <a:buNone/>
            </a:pPr>
            <a:r>
              <a:rPr lang="es-ES" sz="2200" b="0" dirty="0" smtClean="0">
                <a:latin typeface="+mn-lt"/>
              </a:rPr>
              <a:t>	En las Acciones Centrales, la entidad selecciona la Función, según le corresponda, dado que la estructura programática, la división y el grupo funcional ya están definidas</a:t>
            </a:r>
          </a:p>
          <a:p>
            <a:pPr algn="just"/>
            <a:r>
              <a:rPr lang="es-ES" sz="2200" b="0" dirty="0" smtClean="0">
                <a:latin typeface="+mn-lt"/>
              </a:rPr>
              <a:t>En las APNOP, la entidad debe seleccionar las actividades y la estructura funcional de los catálogos correspondientes.</a:t>
            </a:r>
          </a:p>
          <a:p>
            <a:pPr algn="just"/>
            <a:r>
              <a:rPr lang="es-ES" sz="2200" b="0" dirty="0" smtClean="0">
                <a:latin typeface="+mn-lt"/>
              </a:rPr>
              <a:t>Para efecto de determinar la Estructura Programática de los proyectos, la entidad debe seleccionarlos y vincularlos a las categorías presupuestarias. </a:t>
            </a:r>
          </a:p>
          <a:p>
            <a:pPr algn="just"/>
            <a:r>
              <a:rPr lang="es-MX" sz="2200" b="0" dirty="0" smtClean="0">
                <a:latin typeface="+mn-lt"/>
              </a:rPr>
              <a:t>Para considerar un proyecto en un PP se debe analizar la causalidad entre el producto final del proyecto y el resultado específico del PP, así como la tipología de proyectos.</a:t>
            </a:r>
            <a:endParaRPr lang="es-ES" sz="2200" b="0" dirty="0" smtClean="0">
              <a:latin typeface="+mn-lt"/>
            </a:endParaRPr>
          </a:p>
          <a:p>
            <a:pPr algn="just" eaLnBrk="1" hangingPunct="1"/>
            <a:endParaRPr lang="es-ES" sz="2200" b="0" dirty="0" smtClean="0">
              <a:latin typeface="+mn-lt"/>
            </a:endParaRPr>
          </a:p>
        </p:txBody>
      </p:sp>
      <p:sp>
        <p:nvSpPr>
          <p:cNvPr id="6" name="4 Título"/>
          <p:cNvSpPr txBox="1">
            <a:spLocks/>
          </p:cNvSpPr>
          <p:nvPr/>
        </p:nvSpPr>
        <p:spPr bwMode="auto">
          <a:xfrm>
            <a:off x="1500188" y="285728"/>
            <a:ext cx="7643812" cy="571500"/>
          </a:xfrm>
          <a:prstGeom prst="rect">
            <a:avLst/>
          </a:prstGeom>
          <a:noFill/>
          <a:ln w="9525">
            <a:noFill/>
            <a:miter lim="800000"/>
            <a:headEnd/>
            <a:tailEnd/>
          </a:ln>
        </p:spPr>
        <p:txBody>
          <a:bodyPr anchor="ctr"/>
          <a:lstStyle/>
          <a:p>
            <a:pPr algn="just" eaLnBrk="1" hangingPunct="1">
              <a:buFont typeface="Wingdings" pitchFamily="2" charset="2"/>
              <a:buNone/>
            </a:pPr>
            <a:r>
              <a:rPr lang="es-ES" sz="2800" b="1" dirty="0" smtClean="0">
                <a:solidFill>
                  <a:schemeClr val="bg1"/>
                </a:solidFill>
                <a:latin typeface="+mn-lt"/>
              </a:rPr>
              <a:t>Instrumentos de programación y formulación</a:t>
            </a:r>
          </a:p>
        </p:txBody>
      </p:sp>
      <p:sp>
        <p:nvSpPr>
          <p:cNvPr id="5" name="4 Marcador de pie de página"/>
          <p:cNvSpPr>
            <a:spLocks noGrp="1"/>
          </p:cNvSpPr>
          <p:nvPr>
            <p:ph type="ftr" sz="quarter" idx="10"/>
          </p:nvPr>
        </p:nvSpPr>
        <p:spPr/>
        <p:txBody>
          <a:bodyPr vert="horz" lIns="91440" tIns="45720" rIns="91440" bIns="45720" rtlCol="0" anchor="ctr"/>
          <a:lstStyle/>
          <a:p>
            <a:pPr>
              <a:defRPr/>
            </a:pPr>
            <a:r>
              <a:rPr lang="es-PE" sz="1400" dirty="0" smtClean="0"/>
              <a:t>MEF-DGPP</a:t>
            </a:r>
            <a:endParaRPr lang="es-PE" sz="14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4 Título"/>
          <p:cNvSpPr txBox="1">
            <a:spLocks/>
          </p:cNvSpPr>
          <p:nvPr/>
        </p:nvSpPr>
        <p:spPr bwMode="auto">
          <a:xfrm>
            <a:off x="357158" y="1000112"/>
            <a:ext cx="7143773" cy="571500"/>
          </a:xfrm>
          <a:prstGeom prst="rect">
            <a:avLst/>
          </a:prstGeom>
          <a:noFill/>
          <a:ln w="9525">
            <a:noFill/>
            <a:miter lim="800000"/>
            <a:headEnd/>
            <a:tailEnd/>
          </a:ln>
        </p:spPr>
        <p:txBody>
          <a:bodyPr anchor="ctr"/>
          <a:lstStyle/>
          <a:p>
            <a:pPr fontAlgn="auto">
              <a:spcAft>
                <a:spcPts val="0"/>
              </a:spcAft>
              <a:defRPr/>
            </a:pPr>
            <a:r>
              <a:rPr lang="es-MX" sz="2400" b="1" dirty="0">
                <a:latin typeface="+mj-lt"/>
                <a:ea typeface="+mj-ea"/>
                <a:cs typeface="+mj-cs"/>
              </a:rPr>
              <a:t>Estructura programática</a:t>
            </a:r>
            <a:endParaRPr lang="es-ES" sz="2400" b="1" dirty="0">
              <a:latin typeface="+mj-lt"/>
              <a:ea typeface="+mj-ea"/>
              <a:cs typeface="+mj-cs"/>
            </a:endParaRPr>
          </a:p>
        </p:txBody>
      </p:sp>
      <p:pic>
        <p:nvPicPr>
          <p:cNvPr id="45" name="44 Imagen"/>
          <p:cNvPicPr/>
          <p:nvPr/>
        </p:nvPicPr>
        <p:blipFill>
          <a:blip r:embed="rId3" cstate="print"/>
          <a:srcRect r="22011"/>
          <a:stretch>
            <a:fillRect/>
          </a:stretch>
        </p:blipFill>
        <p:spPr bwMode="auto">
          <a:xfrm>
            <a:off x="1285852" y="1357298"/>
            <a:ext cx="7215238" cy="5286412"/>
          </a:xfrm>
          <a:prstGeom prst="rect">
            <a:avLst/>
          </a:prstGeom>
          <a:noFill/>
          <a:ln w="9525">
            <a:noFill/>
            <a:miter lim="800000"/>
            <a:headEnd/>
            <a:tailEnd/>
          </a:ln>
        </p:spPr>
      </p:pic>
      <p:sp>
        <p:nvSpPr>
          <p:cNvPr id="5" name="4 Marcador de pie de página"/>
          <p:cNvSpPr>
            <a:spLocks noGrp="1"/>
          </p:cNvSpPr>
          <p:nvPr>
            <p:ph type="ftr" sz="quarter" idx="10"/>
          </p:nvPr>
        </p:nvSpPr>
        <p:spPr/>
        <p:txBody>
          <a:bodyPr vert="horz" lIns="91440" tIns="45720" rIns="91440" bIns="45720" rtlCol="0" anchor="ctr"/>
          <a:lstStyle/>
          <a:p>
            <a:pPr>
              <a:defRPr/>
            </a:pPr>
            <a:r>
              <a:rPr lang="es-PE" sz="1400" dirty="0" smtClean="0"/>
              <a:t>MEF-DGPP</a:t>
            </a:r>
            <a:endParaRPr lang="es-PE" sz="1400" dirty="0"/>
          </a:p>
        </p:txBody>
      </p:sp>
      <p:sp>
        <p:nvSpPr>
          <p:cNvPr id="6" name="4 Título"/>
          <p:cNvSpPr txBox="1">
            <a:spLocks/>
          </p:cNvSpPr>
          <p:nvPr/>
        </p:nvSpPr>
        <p:spPr bwMode="auto">
          <a:xfrm>
            <a:off x="1500188" y="285728"/>
            <a:ext cx="7643812" cy="571500"/>
          </a:xfrm>
          <a:prstGeom prst="rect">
            <a:avLst/>
          </a:prstGeom>
          <a:noFill/>
          <a:ln w="9525">
            <a:noFill/>
            <a:miter lim="800000"/>
            <a:headEnd/>
            <a:tailEnd/>
          </a:ln>
        </p:spPr>
        <p:txBody>
          <a:bodyPr anchor="ctr"/>
          <a:lstStyle/>
          <a:p>
            <a:pPr algn="just" eaLnBrk="1" hangingPunct="1">
              <a:buFont typeface="Wingdings" pitchFamily="2" charset="2"/>
              <a:buNone/>
            </a:pPr>
            <a:r>
              <a:rPr lang="es-ES" sz="2800" b="1" dirty="0" smtClean="0">
                <a:solidFill>
                  <a:schemeClr val="bg1"/>
                </a:solidFill>
                <a:latin typeface="+mn-lt"/>
              </a:rPr>
              <a:t>Instrumentos de programación y formulación</a:t>
            </a:r>
          </a:p>
        </p:txBody>
      </p:sp>
    </p:spTree>
  </p:cSld>
  <p:clrMapOvr>
    <a:masterClrMapping/>
  </p:clrMapOvr>
  <p:transition advClick="0"/>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redondeado"/>
          <p:cNvSpPr/>
          <p:nvPr/>
        </p:nvSpPr>
        <p:spPr>
          <a:xfrm>
            <a:off x="914400" y="2105044"/>
            <a:ext cx="1752600" cy="685800"/>
          </a:xfrm>
          <a:prstGeom prst="roundRect">
            <a:avLst/>
          </a:prstGeom>
          <a:solidFill>
            <a:schemeClr val="accent2">
              <a:lumMod val="20000"/>
              <a:lumOff val="80000"/>
            </a:schemeClr>
          </a:solidFill>
          <a:ln/>
        </p:spPr>
        <p:style>
          <a:lnRef idx="2">
            <a:schemeClr val="accent2"/>
          </a:lnRef>
          <a:fillRef idx="1">
            <a:schemeClr val="lt1"/>
          </a:fillRef>
          <a:effectRef idx="0">
            <a:schemeClr val="accent2"/>
          </a:effectRef>
          <a:fontRef idx="minor">
            <a:schemeClr val="dk1"/>
          </a:fontRef>
        </p:style>
        <p:txBody>
          <a:bodyPr anchor="ctr"/>
          <a:lstStyle/>
          <a:p>
            <a:pPr algn="ctr">
              <a:defRPr/>
            </a:pPr>
            <a:r>
              <a:rPr lang="es-MX" b="1" dirty="0">
                <a:solidFill>
                  <a:schemeClr val="tx1"/>
                </a:solidFill>
              </a:rPr>
              <a:t>Categoría Presupuestal</a:t>
            </a:r>
            <a:endParaRPr lang="es-ES" b="1" dirty="0">
              <a:solidFill>
                <a:schemeClr val="tx1"/>
              </a:solidFill>
            </a:endParaRPr>
          </a:p>
        </p:txBody>
      </p:sp>
      <p:sp>
        <p:nvSpPr>
          <p:cNvPr id="7" name="6 Rectángulo redondeado"/>
          <p:cNvSpPr/>
          <p:nvPr/>
        </p:nvSpPr>
        <p:spPr>
          <a:xfrm>
            <a:off x="3657600" y="2105044"/>
            <a:ext cx="1752600" cy="685800"/>
          </a:xfrm>
          <a:prstGeom prst="roundRect">
            <a:avLst/>
          </a:prstGeom>
          <a:solidFill>
            <a:schemeClr val="accent2">
              <a:lumMod val="20000"/>
              <a:lumOff val="80000"/>
            </a:schemeClr>
          </a:solidFill>
          <a:ln/>
        </p:spPr>
        <p:style>
          <a:lnRef idx="2">
            <a:schemeClr val="accent2"/>
          </a:lnRef>
          <a:fillRef idx="1">
            <a:schemeClr val="lt1"/>
          </a:fillRef>
          <a:effectRef idx="0">
            <a:schemeClr val="accent2"/>
          </a:effectRef>
          <a:fontRef idx="minor">
            <a:schemeClr val="dk1"/>
          </a:fontRef>
        </p:style>
        <p:txBody>
          <a:bodyPr anchor="ctr"/>
          <a:lstStyle/>
          <a:p>
            <a:pPr algn="ctr">
              <a:defRPr/>
            </a:pPr>
            <a:r>
              <a:rPr lang="es-MX" b="1" dirty="0">
                <a:solidFill>
                  <a:schemeClr val="tx1"/>
                </a:solidFill>
              </a:rPr>
              <a:t>Producto/</a:t>
            </a:r>
          </a:p>
          <a:p>
            <a:pPr algn="ctr">
              <a:defRPr/>
            </a:pPr>
            <a:r>
              <a:rPr lang="es-MX" b="1" dirty="0">
                <a:solidFill>
                  <a:schemeClr val="tx1"/>
                </a:solidFill>
              </a:rPr>
              <a:t>Proyectos</a:t>
            </a:r>
            <a:endParaRPr lang="es-ES" b="1" dirty="0">
              <a:solidFill>
                <a:schemeClr val="tx1"/>
              </a:solidFill>
            </a:endParaRPr>
          </a:p>
        </p:txBody>
      </p:sp>
      <p:sp>
        <p:nvSpPr>
          <p:cNvPr id="8" name="7 Rectángulo redondeado"/>
          <p:cNvSpPr/>
          <p:nvPr/>
        </p:nvSpPr>
        <p:spPr>
          <a:xfrm>
            <a:off x="6172200" y="2105044"/>
            <a:ext cx="1828824" cy="685800"/>
          </a:xfrm>
          <a:prstGeom prst="roundRect">
            <a:avLst/>
          </a:prstGeom>
          <a:solidFill>
            <a:schemeClr val="accent2">
              <a:lumMod val="20000"/>
              <a:lumOff val="80000"/>
            </a:schemeClr>
          </a:solidFill>
          <a:ln/>
        </p:spPr>
        <p:style>
          <a:lnRef idx="2">
            <a:schemeClr val="accent2"/>
          </a:lnRef>
          <a:fillRef idx="1">
            <a:schemeClr val="lt1"/>
          </a:fillRef>
          <a:effectRef idx="0">
            <a:schemeClr val="accent2"/>
          </a:effectRef>
          <a:fontRef idx="minor">
            <a:schemeClr val="dk1"/>
          </a:fontRef>
        </p:style>
        <p:txBody>
          <a:bodyPr anchor="ctr"/>
          <a:lstStyle/>
          <a:p>
            <a:pPr algn="ctr">
              <a:defRPr/>
            </a:pPr>
            <a:r>
              <a:rPr lang="es-MX" sz="1800" b="1" dirty="0">
                <a:solidFill>
                  <a:schemeClr val="tx1"/>
                </a:solidFill>
              </a:rPr>
              <a:t>Actividades</a:t>
            </a:r>
            <a:r>
              <a:rPr lang="es-MX" sz="1800" b="1" dirty="0" smtClean="0">
                <a:solidFill>
                  <a:schemeClr val="tx1"/>
                </a:solidFill>
              </a:rPr>
              <a:t>/</a:t>
            </a:r>
          </a:p>
          <a:p>
            <a:pPr algn="ctr">
              <a:defRPr/>
            </a:pPr>
            <a:r>
              <a:rPr lang="es-MX" sz="1800" b="1" dirty="0" smtClean="0">
                <a:solidFill>
                  <a:schemeClr val="tx1"/>
                </a:solidFill>
              </a:rPr>
              <a:t>Acciones </a:t>
            </a:r>
            <a:r>
              <a:rPr lang="es-MX" sz="1800" b="1" dirty="0">
                <a:solidFill>
                  <a:schemeClr val="tx1"/>
                </a:solidFill>
              </a:rPr>
              <a:t>- Obras</a:t>
            </a:r>
            <a:endParaRPr lang="es-ES" sz="1800" b="1" dirty="0">
              <a:solidFill>
                <a:schemeClr val="tx1"/>
              </a:solidFill>
            </a:endParaRPr>
          </a:p>
        </p:txBody>
      </p:sp>
      <p:sp>
        <p:nvSpPr>
          <p:cNvPr id="9" name="8 Rectángulo redondeado"/>
          <p:cNvSpPr/>
          <p:nvPr/>
        </p:nvSpPr>
        <p:spPr>
          <a:xfrm>
            <a:off x="914400" y="3781444"/>
            <a:ext cx="1752600" cy="685800"/>
          </a:xfrm>
          <a:prstGeom prst="roundRect">
            <a:avLst/>
          </a:prstGeom>
          <a:ln/>
        </p:spPr>
        <p:style>
          <a:lnRef idx="2">
            <a:schemeClr val="accent2"/>
          </a:lnRef>
          <a:fillRef idx="1">
            <a:schemeClr val="lt1"/>
          </a:fillRef>
          <a:effectRef idx="0">
            <a:schemeClr val="accent2"/>
          </a:effectRef>
          <a:fontRef idx="minor">
            <a:schemeClr val="dk1"/>
          </a:fontRef>
        </p:style>
        <p:txBody>
          <a:bodyPr anchor="ctr"/>
          <a:lstStyle/>
          <a:p>
            <a:pPr algn="ctr">
              <a:defRPr/>
            </a:pPr>
            <a:r>
              <a:rPr lang="es-MX" dirty="0">
                <a:solidFill>
                  <a:schemeClr val="tx1"/>
                </a:solidFill>
              </a:rPr>
              <a:t>Programa Presupuestal</a:t>
            </a:r>
            <a:endParaRPr lang="es-ES" dirty="0">
              <a:solidFill>
                <a:schemeClr val="tx1"/>
              </a:solidFill>
            </a:endParaRPr>
          </a:p>
        </p:txBody>
      </p:sp>
      <p:sp>
        <p:nvSpPr>
          <p:cNvPr id="10" name="9 Rectángulo redondeado"/>
          <p:cNvSpPr/>
          <p:nvPr/>
        </p:nvSpPr>
        <p:spPr>
          <a:xfrm>
            <a:off x="3657600" y="3552844"/>
            <a:ext cx="1752600" cy="457200"/>
          </a:xfrm>
          <a:prstGeom prst="roundRect">
            <a:avLst/>
          </a:prstGeom>
          <a:ln/>
        </p:spPr>
        <p:style>
          <a:lnRef idx="2">
            <a:schemeClr val="accent2"/>
          </a:lnRef>
          <a:fillRef idx="1">
            <a:schemeClr val="lt1"/>
          </a:fillRef>
          <a:effectRef idx="0">
            <a:schemeClr val="accent2"/>
          </a:effectRef>
          <a:fontRef idx="minor">
            <a:schemeClr val="dk1"/>
          </a:fontRef>
        </p:style>
        <p:txBody>
          <a:bodyPr anchor="ctr"/>
          <a:lstStyle/>
          <a:p>
            <a:pPr algn="ctr">
              <a:defRPr/>
            </a:pPr>
            <a:r>
              <a:rPr lang="es-MX" dirty="0">
                <a:solidFill>
                  <a:schemeClr val="tx1"/>
                </a:solidFill>
              </a:rPr>
              <a:t>Productos</a:t>
            </a:r>
            <a:endParaRPr lang="es-ES" dirty="0">
              <a:solidFill>
                <a:schemeClr val="tx1"/>
              </a:solidFill>
            </a:endParaRPr>
          </a:p>
        </p:txBody>
      </p:sp>
      <p:sp>
        <p:nvSpPr>
          <p:cNvPr id="11" name="10 Rectángulo redondeado"/>
          <p:cNvSpPr/>
          <p:nvPr/>
        </p:nvSpPr>
        <p:spPr>
          <a:xfrm>
            <a:off x="3657600" y="5686444"/>
            <a:ext cx="1752600" cy="457200"/>
          </a:xfrm>
          <a:prstGeom prst="roundRect">
            <a:avLst/>
          </a:prstGeom>
          <a:ln/>
        </p:spPr>
        <p:style>
          <a:lnRef idx="2">
            <a:schemeClr val="accent2"/>
          </a:lnRef>
          <a:fillRef idx="1">
            <a:schemeClr val="lt1"/>
          </a:fillRef>
          <a:effectRef idx="0">
            <a:schemeClr val="accent2"/>
          </a:effectRef>
          <a:fontRef idx="minor">
            <a:schemeClr val="dk1"/>
          </a:fontRef>
        </p:style>
        <p:txBody>
          <a:bodyPr anchor="ctr"/>
          <a:lstStyle/>
          <a:p>
            <a:pPr algn="ctr">
              <a:defRPr/>
            </a:pPr>
            <a:r>
              <a:rPr lang="es-MX" dirty="0">
                <a:solidFill>
                  <a:schemeClr val="tx1"/>
                </a:solidFill>
              </a:rPr>
              <a:t>Proyectos</a:t>
            </a:r>
            <a:endParaRPr lang="es-ES" dirty="0">
              <a:solidFill>
                <a:schemeClr val="tx1"/>
              </a:solidFill>
            </a:endParaRPr>
          </a:p>
        </p:txBody>
      </p:sp>
      <p:sp>
        <p:nvSpPr>
          <p:cNvPr id="12" name="11 Rectángulo redondeado"/>
          <p:cNvSpPr/>
          <p:nvPr/>
        </p:nvSpPr>
        <p:spPr>
          <a:xfrm>
            <a:off x="6172200" y="3552844"/>
            <a:ext cx="1752600" cy="457200"/>
          </a:xfrm>
          <a:prstGeom prst="roundRect">
            <a:avLst/>
          </a:prstGeom>
          <a:ln/>
        </p:spPr>
        <p:style>
          <a:lnRef idx="2">
            <a:schemeClr val="accent2"/>
          </a:lnRef>
          <a:fillRef idx="1">
            <a:schemeClr val="lt1"/>
          </a:fillRef>
          <a:effectRef idx="0">
            <a:schemeClr val="accent2"/>
          </a:effectRef>
          <a:fontRef idx="minor">
            <a:schemeClr val="dk1"/>
          </a:fontRef>
        </p:style>
        <p:txBody>
          <a:bodyPr anchor="ctr"/>
          <a:lstStyle/>
          <a:p>
            <a:pPr algn="ctr">
              <a:defRPr/>
            </a:pPr>
            <a:r>
              <a:rPr lang="es-MX" dirty="0">
                <a:solidFill>
                  <a:schemeClr val="tx1"/>
                </a:solidFill>
              </a:rPr>
              <a:t>Actividades</a:t>
            </a:r>
            <a:endParaRPr lang="es-ES" dirty="0">
              <a:solidFill>
                <a:schemeClr val="tx1"/>
              </a:solidFill>
            </a:endParaRPr>
          </a:p>
        </p:txBody>
      </p:sp>
      <p:sp>
        <p:nvSpPr>
          <p:cNvPr id="13" name="12 Rectángulo redondeado"/>
          <p:cNvSpPr/>
          <p:nvPr/>
        </p:nvSpPr>
        <p:spPr>
          <a:xfrm>
            <a:off x="6172200" y="5686444"/>
            <a:ext cx="1752600" cy="457200"/>
          </a:xfrm>
          <a:prstGeom prst="roundRect">
            <a:avLst/>
          </a:prstGeom>
          <a:ln/>
        </p:spPr>
        <p:style>
          <a:lnRef idx="2">
            <a:schemeClr val="accent2"/>
          </a:lnRef>
          <a:fillRef idx="1">
            <a:schemeClr val="lt1"/>
          </a:fillRef>
          <a:effectRef idx="0">
            <a:schemeClr val="accent2"/>
          </a:effectRef>
          <a:fontRef idx="minor">
            <a:schemeClr val="dk1"/>
          </a:fontRef>
        </p:style>
        <p:txBody>
          <a:bodyPr anchor="ctr"/>
          <a:lstStyle/>
          <a:p>
            <a:pPr algn="ctr">
              <a:defRPr/>
            </a:pPr>
            <a:r>
              <a:rPr lang="es-MX" dirty="0">
                <a:solidFill>
                  <a:schemeClr val="tx1"/>
                </a:solidFill>
              </a:rPr>
              <a:t>Acción/Obra</a:t>
            </a:r>
            <a:endParaRPr lang="es-ES" dirty="0">
              <a:solidFill>
                <a:schemeClr val="tx1"/>
              </a:solidFill>
            </a:endParaRPr>
          </a:p>
        </p:txBody>
      </p:sp>
      <p:cxnSp>
        <p:nvCxnSpPr>
          <p:cNvPr id="14" name="13 Conector recto de flecha"/>
          <p:cNvCxnSpPr>
            <a:stCxn id="9" idx="3"/>
            <a:endCxn id="10" idx="1"/>
          </p:cNvCxnSpPr>
          <p:nvPr/>
        </p:nvCxnSpPr>
        <p:spPr>
          <a:xfrm flipV="1">
            <a:off x="2667000" y="3781444"/>
            <a:ext cx="990600" cy="3429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5" name="14 Conector recto de flecha"/>
          <p:cNvCxnSpPr>
            <a:stCxn id="9" idx="3"/>
            <a:endCxn id="11" idx="1"/>
          </p:cNvCxnSpPr>
          <p:nvPr/>
        </p:nvCxnSpPr>
        <p:spPr>
          <a:xfrm>
            <a:off x="2667000" y="4124344"/>
            <a:ext cx="990600" cy="17907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6" name="15 Conector recto de flecha"/>
          <p:cNvCxnSpPr>
            <a:stCxn id="10" idx="3"/>
            <a:endCxn id="12" idx="1"/>
          </p:cNvCxnSpPr>
          <p:nvPr/>
        </p:nvCxnSpPr>
        <p:spPr>
          <a:xfrm>
            <a:off x="5410200" y="3781444"/>
            <a:ext cx="762000" cy="158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7" name="16 Conector recto de flecha"/>
          <p:cNvCxnSpPr>
            <a:stCxn id="11" idx="3"/>
            <a:endCxn id="13" idx="1"/>
          </p:cNvCxnSpPr>
          <p:nvPr/>
        </p:nvCxnSpPr>
        <p:spPr>
          <a:xfrm>
            <a:off x="5410200" y="5915044"/>
            <a:ext cx="762000" cy="158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9" name="18 Rectángulo redondeado"/>
          <p:cNvSpPr/>
          <p:nvPr/>
        </p:nvSpPr>
        <p:spPr>
          <a:xfrm>
            <a:off x="3657600" y="4543444"/>
            <a:ext cx="1752600" cy="609600"/>
          </a:xfrm>
          <a:prstGeom prst="roundRect">
            <a:avLst/>
          </a:prstGeom>
          <a:ln/>
        </p:spPr>
        <p:style>
          <a:lnRef idx="2">
            <a:schemeClr val="accent2"/>
          </a:lnRef>
          <a:fillRef idx="1">
            <a:schemeClr val="lt1"/>
          </a:fillRef>
          <a:effectRef idx="0">
            <a:schemeClr val="accent2"/>
          </a:effectRef>
          <a:fontRef idx="minor">
            <a:schemeClr val="dk1"/>
          </a:fontRef>
        </p:style>
        <p:txBody>
          <a:bodyPr anchor="ctr"/>
          <a:lstStyle/>
          <a:p>
            <a:pPr algn="ctr">
              <a:defRPr/>
            </a:pPr>
            <a:r>
              <a:rPr lang="es-MX" dirty="0">
                <a:solidFill>
                  <a:schemeClr val="tx1"/>
                </a:solidFill>
              </a:rPr>
              <a:t>Acciones comunes</a:t>
            </a:r>
            <a:endParaRPr lang="es-ES" dirty="0">
              <a:solidFill>
                <a:schemeClr val="tx1"/>
              </a:solidFill>
            </a:endParaRPr>
          </a:p>
        </p:txBody>
      </p:sp>
      <p:sp>
        <p:nvSpPr>
          <p:cNvPr id="20" name="19 Rectángulo redondeado"/>
          <p:cNvSpPr/>
          <p:nvPr/>
        </p:nvSpPr>
        <p:spPr>
          <a:xfrm>
            <a:off x="6172200" y="4543444"/>
            <a:ext cx="1752600" cy="457200"/>
          </a:xfrm>
          <a:prstGeom prst="roundRect">
            <a:avLst/>
          </a:prstGeom>
          <a:ln/>
        </p:spPr>
        <p:style>
          <a:lnRef idx="2">
            <a:schemeClr val="accent2"/>
          </a:lnRef>
          <a:fillRef idx="1">
            <a:schemeClr val="lt1"/>
          </a:fillRef>
          <a:effectRef idx="0">
            <a:schemeClr val="accent2"/>
          </a:effectRef>
          <a:fontRef idx="minor">
            <a:schemeClr val="dk1"/>
          </a:fontRef>
        </p:style>
        <p:txBody>
          <a:bodyPr anchor="ctr"/>
          <a:lstStyle/>
          <a:p>
            <a:pPr algn="ctr">
              <a:defRPr/>
            </a:pPr>
            <a:r>
              <a:rPr lang="es-MX" dirty="0">
                <a:solidFill>
                  <a:schemeClr val="tx1"/>
                </a:solidFill>
              </a:rPr>
              <a:t>Actividades</a:t>
            </a:r>
            <a:endParaRPr lang="es-ES" dirty="0">
              <a:solidFill>
                <a:schemeClr val="tx1"/>
              </a:solidFill>
            </a:endParaRPr>
          </a:p>
        </p:txBody>
      </p:sp>
      <p:cxnSp>
        <p:nvCxnSpPr>
          <p:cNvPr id="21" name="20 Conector recto de flecha"/>
          <p:cNvCxnSpPr>
            <a:stCxn id="19" idx="3"/>
            <a:endCxn id="20" idx="1"/>
          </p:cNvCxnSpPr>
          <p:nvPr/>
        </p:nvCxnSpPr>
        <p:spPr>
          <a:xfrm flipV="1">
            <a:off x="5410200" y="4772044"/>
            <a:ext cx="762000" cy="762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3" name="22 Conector recto de flecha"/>
          <p:cNvCxnSpPr>
            <a:stCxn id="9" idx="3"/>
            <a:endCxn id="19" idx="1"/>
          </p:cNvCxnSpPr>
          <p:nvPr/>
        </p:nvCxnSpPr>
        <p:spPr>
          <a:xfrm>
            <a:off x="2667000" y="4124344"/>
            <a:ext cx="990600" cy="7239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2" name="4 Título"/>
          <p:cNvSpPr txBox="1">
            <a:spLocks/>
          </p:cNvSpPr>
          <p:nvPr/>
        </p:nvSpPr>
        <p:spPr bwMode="auto">
          <a:xfrm>
            <a:off x="1500188" y="285728"/>
            <a:ext cx="6715150" cy="571500"/>
          </a:xfrm>
          <a:prstGeom prst="rect">
            <a:avLst/>
          </a:prstGeom>
          <a:noFill/>
          <a:ln w="9525">
            <a:noFill/>
            <a:miter lim="800000"/>
            <a:headEnd/>
            <a:tailEnd/>
          </a:ln>
        </p:spPr>
        <p:txBody>
          <a:bodyPr anchor="ctr"/>
          <a:lstStyle/>
          <a:p>
            <a:pPr algn="just" eaLnBrk="1" hangingPunct="1">
              <a:buFont typeface="Wingdings" pitchFamily="2" charset="2"/>
              <a:buNone/>
            </a:pPr>
            <a:r>
              <a:rPr lang="es-ES" sz="2600" b="1" dirty="0" smtClean="0">
                <a:solidFill>
                  <a:schemeClr val="bg1"/>
                </a:solidFill>
                <a:latin typeface="+mn-lt"/>
              </a:rPr>
              <a:t>Instrumentos de programación y formulación</a:t>
            </a:r>
          </a:p>
        </p:txBody>
      </p:sp>
      <p:sp>
        <p:nvSpPr>
          <p:cNvPr id="24" name="23 Marcador de pie de página"/>
          <p:cNvSpPr>
            <a:spLocks noGrp="1"/>
          </p:cNvSpPr>
          <p:nvPr>
            <p:ph type="ftr" sz="quarter" idx="10"/>
          </p:nvPr>
        </p:nvSpPr>
        <p:spPr/>
        <p:txBody>
          <a:bodyPr vert="horz" lIns="91440" tIns="45720" rIns="91440" bIns="45720" rtlCol="0" anchor="ctr"/>
          <a:lstStyle/>
          <a:p>
            <a:pPr>
              <a:defRPr/>
            </a:pPr>
            <a:r>
              <a:rPr lang="es-PE" sz="1400" dirty="0" smtClean="0"/>
              <a:t>MEF-DGPP</a:t>
            </a:r>
            <a:endParaRPr lang="es-PE" sz="1400" dirty="0"/>
          </a:p>
        </p:txBody>
      </p:sp>
      <p:sp>
        <p:nvSpPr>
          <p:cNvPr id="25" name="4 Título"/>
          <p:cNvSpPr txBox="1">
            <a:spLocks/>
          </p:cNvSpPr>
          <p:nvPr/>
        </p:nvSpPr>
        <p:spPr bwMode="auto">
          <a:xfrm>
            <a:off x="357158" y="1142988"/>
            <a:ext cx="7143773" cy="571500"/>
          </a:xfrm>
          <a:prstGeom prst="rect">
            <a:avLst/>
          </a:prstGeom>
          <a:noFill/>
          <a:ln w="9525">
            <a:noFill/>
            <a:miter lim="800000"/>
            <a:headEnd/>
            <a:tailEnd/>
          </a:ln>
        </p:spPr>
        <p:txBody>
          <a:bodyPr anchor="ctr"/>
          <a:lstStyle/>
          <a:p>
            <a:pPr fontAlgn="auto">
              <a:spcAft>
                <a:spcPts val="0"/>
              </a:spcAft>
              <a:defRPr/>
            </a:pPr>
            <a:r>
              <a:rPr lang="es-MX" b="1" dirty="0">
                <a:latin typeface="+mj-lt"/>
                <a:ea typeface="+mj-ea"/>
                <a:cs typeface="+mj-cs"/>
              </a:rPr>
              <a:t>Estructura </a:t>
            </a:r>
            <a:r>
              <a:rPr lang="es-MX" b="1" dirty="0" smtClean="0">
                <a:latin typeface="+mj-lt"/>
                <a:ea typeface="+mj-ea"/>
                <a:cs typeface="+mj-cs"/>
              </a:rPr>
              <a:t>programática del Programa Presupuestal</a:t>
            </a:r>
            <a:endParaRPr lang="es-ES" b="1" dirty="0">
              <a:latin typeface="+mj-lt"/>
              <a:ea typeface="+mj-ea"/>
              <a:cs typeface="+mj-cs"/>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redondeado"/>
          <p:cNvSpPr/>
          <p:nvPr/>
        </p:nvSpPr>
        <p:spPr>
          <a:xfrm>
            <a:off x="914400" y="2195530"/>
            <a:ext cx="1752600" cy="685800"/>
          </a:xfrm>
          <a:prstGeom prst="roundRect">
            <a:avLst/>
          </a:prstGeom>
          <a:solidFill>
            <a:schemeClr val="accent2">
              <a:lumMod val="20000"/>
              <a:lumOff val="80000"/>
            </a:schemeClr>
          </a:solidFill>
          <a:ln>
            <a:solidFill>
              <a:srgbClr val="C00000"/>
            </a:solidFill>
          </a:ln>
        </p:spPr>
        <p:style>
          <a:lnRef idx="2">
            <a:schemeClr val="accent2"/>
          </a:lnRef>
          <a:fillRef idx="1">
            <a:schemeClr val="lt1"/>
          </a:fillRef>
          <a:effectRef idx="0">
            <a:schemeClr val="accent2"/>
          </a:effectRef>
          <a:fontRef idx="minor">
            <a:schemeClr val="dk1"/>
          </a:fontRef>
        </p:style>
        <p:txBody>
          <a:bodyPr anchor="ctr"/>
          <a:lstStyle/>
          <a:p>
            <a:pPr algn="ctr">
              <a:defRPr/>
            </a:pPr>
            <a:r>
              <a:rPr lang="es-MX" b="1" dirty="0">
                <a:solidFill>
                  <a:schemeClr val="tx1"/>
                </a:solidFill>
              </a:rPr>
              <a:t>Categoría Presupuestal</a:t>
            </a:r>
            <a:endParaRPr lang="es-ES" b="1" dirty="0">
              <a:solidFill>
                <a:schemeClr val="tx1"/>
              </a:solidFill>
            </a:endParaRPr>
          </a:p>
        </p:txBody>
      </p:sp>
      <p:sp>
        <p:nvSpPr>
          <p:cNvPr id="7" name="6 Rectángulo redondeado"/>
          <p:cNvSpPr/>
          <p:nvPr/>
        </p:nvSpPr>
        <p:spPr>
          <a:xfrm>
            <a:off x="3657600" y="2195530"/>
            <a:ext cx="1752600" cy="685800"/>
          </a:xfrm>
          <a:prstGeom prst="roundRect">
            <a:avLst/>
          </a:prstGeom>
          <a:solidFill>
            <a:schemeClr val="accent2">
              <a:lumMod val="20000"/>
              <a:lumOff val="80000"/>
            </a:schemeClr>
          </a:solidFill>
          <a:ln>
            <a:solidFill>
              <a:srgbClr val="C00000"/>
            </a:solidFill>
          </a:ln>
        </p:spPr>
        <p:style>
          <a:lnRef idx="2">
            <a:schemeClr val="accent2"/>
          </a:lnRef>
          <a:fillRef idx="1">
            <a:schemeClr val="lt1"/>
          </a:fillRef>
          <a:effectRef idx="0">
            <a:schemeClr val="accent2"/>
          </a:effectRef>
          <a:fontRef idx="minor">
            <a:schemeClr val="dk1"/>
          </a:fontRef>
        </p:style>
        <p:txBody>
          <a:bodyPr anchor="ctr"/>
          <a:lstStyle/>
          <a:p>
            <a:pPr algn="ctr">
              <a:defRPr/>
            </a:pPr>
            <a:r>
              <a:rPr lang="es-MX" b="1" dirty="0">
                <a:solidFill>
                  <a:schemeClr val="tx1"/>
                </a:solidFill>
              </a:rPr>
              <a:t>Proyectos</a:t>
            </a:r>
            <a:endParaRPr lang="es-ES" b="1" dirty="0">
              <a:solidFill>
                <a:schemeClr val="tx1"/>
              </a:solidFill>
            </a:endParaRPr>
          </a:p>
        </p:txBody>
      </p:sp>
      <p:sp>
        <p:nvSpPr>
          <p:cNvPr id="8" name="7 Rectángulo redondeado"/>
          <p:cNvSpPr/>
          <p:nvPr/>
        </p:nvSpPr>
        <p:spPr>
          <a:xfrm>
            <a:off x="6172200" y="2195530"/>
            <a:ext cx="1752600" cy="685800"/>
          </a:xfrm>
          <a:prstGeom prst="roundRect">
            <a:avLst/>
          </a:prstGeom>
          <a:solidFill>
            <a:schemeClr val="accent2">
              <a:lumMod val="20000"/>
              <a:lumOff val="80000"/>
            </a:schemeClr>
          </a:solidFill>
          <a:ln>
            <a:solidFill>
              <a:srgbClr val="C00000"/>
            </a:solidFill>
          </a:ln>
        </p:spPr>
        <p:style>
          <a:lnRef idx="2">
            <a:schemeClr val="accent2"/>
          </a:lnRef>
          <a:fillRef idx="1">
            <a:schemeClr val="lt1"/>
          </a:fillRef>
          <a:effectRef idx="0">
            <a:schemeClr val="accent2"/>
          </a:effectRef>
          <a:fontRef idx="minor">
            <a:schemeClr val="dk1"/>
          </a:fontRef>
        </p:style>
        <p:txBody>
          <a:bodyPr anchor="ctr"/>
          <a:lstStyle/>
          <a:p>
            <a:pPr algn="ctr">
              <a:defRPr/>
            </a:pPr>
            <a:r>
              <a:rPr lang="es-MX" sz="1600" b="1" dirty="0">
                <a:solidFill>
                  <a:schemeClr val="tx1"/>
                </a:solidFill>
              </a:rPr>
              <a:t>Actividades</a:t>
            </a:r>
            <a:r>
              <a:rPr lang="es-MX" sz="1600" b="1" dirty="0" smtClean="0">
                <a:solidFill>
                  <a:schemeClr val="tx1"/>
                </a:solidFill>
              </a:rPr>
              <a:t>/</a:t>
            </a:r>
          </a:p>
          <a:p>
            <a:pPr algn="ctr">
              <a:defRPr/>
            </a:pPr>
            <a:r>
              <a:rPr lang="es-MX" sz="1600" b="1" dirty="0" smtClean="0">
                <a:solidFill>
                  <a:schemeClr val="tx1"/>
                </a:solidFill>
              </a:rPr>
              <a:t>Acciones </a:t>
            </a:r>
            <a:r>
              <a:rPr lang="es-MX" sz="1600" b="1" dirty="0">
                <a:solidFill>
                  <a:schemeClr val="tx1"/>
                </a:solidFill>
              </a:rPr>
              <a:t>- Obras</a:t>
            </a:r>
            <a:endParaRPr lang="es-ES" sz="1600" b="1" dirty="0">
              <a:solidFill>
                <a:schemeClr val="tx1"/>
              </a:solidFill>
            </a:endParaRPr>
          </a:p>
        </p:txBody>
      </p:sp>
      <p:sp>
        <p:nvSpPr>
          <p:cNvPr id="22" name="21 Rectángulo redondeado"/>
          <p:cNvSpPr/>
          <p:nvPr/>
        </p:nvSpPr>
        <p:spPr>
          <a:xfrm>
            <a:off x="914400" y="3795730"/>
            <a:ext cx="1752600" cy="685800"/>
          </a:xfrm>
          <a:prstGeom prst="roundRect">
            <a:avLst/>
          </a:prstGeom>
          <a:ln/>
        </p:spPr>
        <p:style>
          <a:lnRef idx="2">
            <a:schemeClr val="accent2"/>
          </a:lnRef>
          <a:fillRef idx="1">
            <a:schemeClr val="lt1"/>
          </a:fillRef>
          <a:effectRef idx="0">
            <a:schemeClr val="accent2"/>
          </a:effectRef>
          <a:fontRef idx="minor">
            <a:schemeClr val="dk1"/>
          </a:fontRef>
        </p:style>
        <p:txBody>
          <a:bodyPr anchor="ctr"/>
          <a:lstStyle/>
          <a:p>
            <a:pPr algn="ctr">
              <a:defRPr/>
            </a:pPr>
            <a:r>
              <a:rPr lang="es-MX" dirty="0">
                <a:solidFill>
                  <a:schemeClr val="tx1"/>
                </a:solidFill>
              </a:rPr>
              <a:t>Acción Central</a:t>
            </a:r>
            <a:endParaRPr lang="es-ES" dirty="0">
              <a:solidFill>
                <a:schemeClr val="tx1"/>
              </a:solidFill>
            </a:endParaRPr>
          </a:p>
        </p:txBody>
      </p:sp>
      <p:sp>
        <p:nvSpPr>
          <p:cNvPr id="24" name="23 Rectángulo redondeado"/>
          <p:cNvSpPr/>
          <p:nvPr/>
        </p:nvSpPr>
        <p:spPr>
          <a:xfrm>
            <a:off x="3657600" y="5472130"/>
            <a:ext cx="1752600" cy="457200"/>
          </a:xfrm>
          <a:prstGeom prst="roundRect">
            <a:avLst/>
          </a:prstGeom>
          <a:ln/>
        </p:spPr>
        <p:style>
          <a:lnRef idx="2">
            <a:schemeClr val="accent2"/>
          </a:lnRef>
          <a:fillRef idx="1">
            <a:schemeClr val="lt1"/>
          </a:fillRef>
          <a:effectRef idx="0">
            <a:schemeClr val="accent2"/>
          </a:effectRef>
          <a:fontRef idx="minor">
            <a:schemeClr val="dk1"/>
          </a:fontRef>
        </p:style>
        <p:txBody>
          <a:bodyPr anchor="ctr"/>
          <a:lstStyle/>
          <a:p>
            <a:pPr algn="ctr">
              <a:defRPr/>
            </a:pPr>
            <a:r>
              <a:rPr lang="es-MX" dirty="0">
                <a:solidFill>
                  <a:schemeClr val="tx1"/>
                </a:solidFill>
              </a:rPr>
              <a:t>Proyectos</a:t>
            </a:r>
            <a:endParaRPr lang="es-ES" dirty="0">
              <a:solidFill>
                <a:schemeClr val="tx1"/>
              </a:solidFill>
            </a:endParaRPr>
          </a:p>
        </p:txBody>
      </p:sp>
      <p:sp>
        <p:nvSpPr>
          <p:cNvPr id="25" name="24 Rectángulo redondeado"/>
          <p:cNvSpPr/>
          <p:nvPr/>
        </p:nvSpPr>
        <p:spPr>
          <a:xfrm>
            <a:off x="6172200" y="3871930"/>
            <a:ext cx="1752600" cy="457200"/>
          </a:xfrm>
          <a:prstGeom prst="roundRect">
            <a:avLst/>
          </a:prstGeom>
          <a:ln/>
        </p:spPr>
        <p:style>
          <a:lnRef idx="2">
            <a:schemeClr val="accent2"/>
          </a:lnRef>
          <a:fillRef idx="1">
            <a:schemeClr val="lt1"/>
          </a:fillRef>
          <a:effectRef idx="0">
            <a:schemeClr val="accent2"/>
          </a:effectRef>
          <a:fontRef idx="minor">
            <a:schemeClr val="dk1"/>
          </a:fontRef>
        </p:style>
        <p:txBody>
          <a:bodyPr anchor="ctr"/>
          <a:lstStyle/>
          <a:p>
            <a:pPr algn="ctr">
              <a:defRPr/>
            </a:pPr>
            <a:r>
              <a:rPr lang="es-MX" dirty="0">
                <a:solidFill>
                  <a:schemeClr val="tx1"/>
                </a:solidFill>
              </a:rPr>
              <a:t>Actividades</a:t>
            </a:r>
            <a:endParaRPr lang="es-ES" dirty="0">
              <a:solidFill>
                <a:schemeClr val="tx1"/>
              </a:solidFill>
            </a:endParaRPr>
          </a:p>
        </p:txBody>
      </p:sp>
      <p:sp>
        <p:nvSpPr>
          <p:cNvPr id="26" name="25 Rectángulo redondeado"/>
          <p:cNvSpPr/>
          <p:nvPr/>
        </p:nvSpPr>
        <p:spPr>
          <a:xfrm>
            <a:off x="6172200" y="5472130"/>
            <a:ext cx="1752600" cy="457200"/>
          </a:xfrm>
          <a:prstGeom prst="roundRect">
            <a:avLst/>
          </a:prstGeom>
          <a:ln/>
        </p:spPr>
        <p:style>
          <a:lnRef idx="2">
            <a:schemeClr val="accent2"/>
          </a:lnRef>
          <a:fillRef idx="1">
            <a:schemeClr val="lt1"/>
          </a:fillRef>
          <a:effectRef idx="0">
            <a:schemeClr val="accent2"/>
          </a:effectRef>
          <a:fontRef idx="minor">
            <a:schemeClr val="dk1"/>
          </a:fontRef>
        </p:style>
        <p:txBody>
          <a:bodyPr anchor="ctr"/>
          <a:lstStyle/>
          <a:p>
            <a:pPr algn="ctr">
              <a:defRPr/>
            </a:pPr>
            <a:r>
              <a:rPr lang="es-MX" dirty="0">
                <a:solidFill>
                  <a:schemeClr val="tx1"/>
                </a:solidFill>
              </a:rPr>
              <a:t>Acción/Obra</a:t>
            </a:r>
            <a:endParaRPr lang="es-ES" dirty="0">
              <a:solidFill>
                <a:schemeClr val="tx1"/>
              </a:solidFill>
            </a:endParaRPr>
          </a:p>
        </p:txBody>
      </p:sp>
      <p:cxnSp>
        <p:nvCxnSpPr>
          <p:cNvPr id="27" name="26 Conector recto de flecha"/>
          <p:cNvCxnSpPr>
            <a:stCxn id="22" idx="3"/>
            <a:endCxn id="25" idx="1"/>
          </p:cNvCxnSpPr>
          <p:nvPr/>
        </p:nvCxnSpPr>
        <p:spPr>
          <a:xfrm flipV="1">
            <a:off x="2667000" y="4100530"/>
            <a:ext cx="3505200" cy="381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8" name="27 Conector recto de flecha"/>
          <p:cNvCxnSpPr>
            <a:stCxn id="22" idx="3"/>
            <a:endCxn id="24" idx="1"/>
          </p:cNvCxnSpPr>
          <p:nvPr/>
        </p:nvCxnSpPr>
        <p:spPr>
          <a:xfrm>
            <a:off x="2667000" y="4138630"/>
            <a:ext cx="990600" cy="15621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9" name="28 Conector recto de flecha"/>
          <p:cNvCxnSpPr>
            <a:stCxn id="24" idx="3"/>
            <a:endCxn id="26" idx="1"/>
          </p:cNvCxnSpPr>
          <p:nvPr/>
        </p:nvCxnSpPr>
        <p:spPr>
          <a:xfrm>
            <a:off x="5410200" y="5700730"/>
            <a:ext cx="762000" cy="158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30" name="4 Título"/>
          <p:cNvSpPr txBox="1">
            <a:spLocks/>
          </p:cNvSpPr>
          <p:nvPr/>
        </p:nvSpPr>
        <p:spPr bwMode="auto">
          <a:xfrm>
            <a:off x="500034" y="1285864"/>
            <a:ext cx="7000902" cy="571500"/>
          </a:xfrm>
          <a:prstGeom prst="rect">
            <a:avLst/>
          </a:prstGeom>
          <a:noFill/>
          <a:ln w="9525">
            <a:noFill/>
            <a:miter lim="800000"/>
            <a:headEnd/>
            <a:tailEnd/>
          </a:ln>
        </p:spPr>
        <p:txBody>
          <a:bodyPr anchor="ctr"/>
          <a:lstStyle/>
          <a:p>
            <a:pPr fontAlgn="auto">
              <a:spcAft>
                <a:spcPts val="0"/>
              </a:spcAft>
              <a:defRPr/>
            </a:pPr>
            <a:r>
              <a:rPr lang="es-MX" sz="2800" b="1" dirty="0">
                <a:latin typeface="+mj-lt"/>
                <a:ea typeface="+mj-ea"/>
                <a:cs typeface="+mj-cs"/>
              </a:rPr>
              <a:t>Acción Central</a:t>
            </a:r>
            <a:endParaRPr lang="es-ES" sz="2800" b="1" dirty="0">
              <a:latin typeface="+mj-lt"/>
              <a:ea typeface="+mj-ea"/>
              <a:cs typeface="+mj-cs"/>
            </a:endParaRPr>
          </a:p>
        </p:txBody>
      </p:sp>
      <p:sp>
        <p:nvSpPr>
          <p:cNvPr id="14" name="13 Marcador de pie de página"/>
          <p:cNvSpPr>
            <a:spLocks noGrp="1"/>
          </p:cNvSpPr>
          <p:nvPr>
            <p:ph type="ftr" sz="quarter" idx="10"/>
          </p:nvPr>
        </p:nvSpPr>
        <p:spPr/>
        <p:txBody>
          <a:bodyPr vert="horz" lIns="91440" tIns="45720" rIns="91440" bIns="45720" rtlCol="0" anchor="ctr"/>
          <a:lstStyle/>
          <a:p>
            <a:pPr>
              <a:defRPr/>
            </a:pPr>
            <a:r>
              <a:rPr lang="es-PE" sz="1400" dirty="0" smtClean="0"/>
              <a:t>MEF-DGPP</a:t>
            </a:r>
            <a:endParaRPr lang="es-PE" sz="1400" dirty="0"/>
          </a:p>
        </p:txBody>
      </p:sp>
      <p:sp>
        <p:nvSpPr>
          <p:cNvPr id="15" name="4 Título"/>
          <p:cNvSpPr txBox="1">
            <a:spLocks/>
          </p:cNvSpPr>
          <p:nvPr/>
        </p:nvSpPr>
        <p:spPr bwMode="auto">
          <a:xfrm>
            <a:off x="1500188" y="285728"/>
            <a:ext cx="6715150" cy="571500"/>
          </a:xfrm>
          <a:prstGeom prst="rect">
            <a:avLst/>
          </a:prstGeom>
          <a:noFill/>
          <a:ln w="9525">
            <a:noFill/>
            <a:miter lim="800000"/>
            <a:headEnd/>
            <a:tailEnd/>
          </a:ln>
        </p:spPr>
        <p:txBody>
          <a:bodyPr anchor="ctr"/>
          <a:lstStyle/>
          <a:p>
            <a:pPr algn="just" eaLnBrk="1" hangingPunct="1">
              <a:buFont typeface="Wingdings" pitchFamily="2" charset="2"/>
              <a:buNone/>
            </a:pPr>
            <a:r>
              <a:rPr lang="es-ES" sz="2600" b="1" dirty="0" smtClean="0">
                <a:solidFill>
                  <a:schemeClr val="bg1"/>
                </a:solidFill>
                <a:latin typeface="+mn-lt"/>
              </a:rPr>
              <a:t>Instrumentos de programación y formulación</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redondeado"/>
          <p:cNvSpPr/>
          <p:nvPr/>
        </p:nvSpPr>
        <p:spPr>
          <a:xfrm>
            <a:off x="357158" y="3814770"/>
            <a:ext cx="1752600" cy="685800"/>
          </a:xfrm>
          <a:prstGeom prst="roundRect">
            <a:avLst/>
          </a:prstGeom>
          <a:solidFill>
            <a:schemeClr val="accent2">
              <a:lumMod val="20000"/>
              <a:lumOff val="80000"/>
            </a:schemeClr>
          </a:solidFill>
          <a:ln/>
        </p:spPr>
        <p:style>
          <a:lnRef idx="2">
            <a:schemeClr val="accent2"/>
          </a:lnRef>
          <a:fillRef idx="1">
            <a:schemeClr val="lt1"/>
          </a:fillRef>
          <a:effectRef idx="0">
            <a:schemeClr val="accent2"/>
          </a:effectRef>
          <a:fontRef idx="minor">
            <a:schemeClr val="dk1"/>
          </a:fontRef>
        </p:style>
        <p:txBody>
          <a:bodyPr anchor="ctr"/>
          <a:lstStyle/>
          <a:p>
            <a:pPr algn="ctr">
              <a:defRPr/>
            </a:pPr>
            <a:r>
              <a:rPr lang="es-MX" sz="2000" b="1" dirty="0">
                <a:solidFill>
                  <a:schemeClr val="tx1"/>
                </a:solidFill>
              </a:rPr>
              <a:t>Actividades</a:t>
            </a:r>
            <a:endParaRPr lang="es-ES" sz="2000" b="1" dirty="0">
              <a:solidFill>
                <a:schemeClr val="tx1"/>
              </a:solidFill>
            </a:endParaRPr>
          </a:p>
        </p:txBody>
      </p:sp>
      <p:sp>
        <p:nvSpPr>
          <p:cNvPr id="17" name="16 Rectángulo redondeado"/>
          <p:cNvSpPr/>
          <p:nvPr/>
        </p:nvSpPr>
        <p:spPr>
          <a:xfrm>
            <a:off x="2857488" y="1900222"/>
            <a:ext cx="5381652" cy="4038600"/>
          </a:xfrm>
          <a:prstGeom prst="roundRect">
            <a:avLst/>
          </a:prstGeom>
          <a:ln/>
        </p:spPr>
        <p:style>
          <a:lnRef idx="2">
            <a:schemeClr val="accent2"/>
          </a:lnRef>
          <a:fillRef idx="1">
            <a:schemeClr val="lt1"/>
          </a:fillRef>
          <a:effectRef idx="0">
            <a:schemeClr val="accent2"/>
          </a:effectRef>
          <a:fontRef idx="minor">
            <a:schemeClr val="dk1"/>
          </a:fontRef>
        </p:style>
        <p:txBody>
          <a:bodyPr anchor="ctr"/>
          <a:lstStyle/>
          <a:p>
            <a:pPr>
              <a:defRPr/>
            </a:pPr>
            <a:r>
              <a:rPr lang="es-MX" sz="1800" dirty="0">
                <a:solidFill>
                  <a:schemeClr val="tx1"/>
                </a:solidFill>
              </a:rPr>
              <a:t>5000001 PLANEAMIENTO Y PRESUPUESTO</a:t>
            </a:r>
          </a:p>
          <a:p>
            <a:pPr>
              <a:defRPr/>
            </a:pPr>
            <a:endParaRPr lang="es-MX" sz="1600" dirty="0">
              <a:solidFill>
                <a:schemeClr val="tx1"/>
              </a:solidFill>
            </a:endParaRPr>
          </a:p>
          <a:p>
            <a:pPr>
              <a:defRPr/>
            </a:pPr>
            <a:r>
              <a:rPr lang="es-ES" sz="1800" dirty="0">
                <a:solidFill>
                  <a:schemeClr val="tx1"/>
                </a:solidFill>
              </a:rPr>
              <a:t>5000002 CONDUCCION Y ORIENTACION SUPERIOR</a:t>
            </a:r>
          </a:p>
          <a:p>
            <a:pPr>
              <a:defRPr/>
            </a:pPr>
            <a:endParaRPr lang="es-ES" sz="1800" dirty="0">
              <a:solidFill>
                <a:schemeClr val="tx1"/>
              </a:solidFill>
            </a:endParaRPr>
          </a:p>
          <a:p>
            <a:pPr>
              <a:defRPr/>
            </a:pPr>
            <a:r>
              <a:rPr lang="es-ES" sz="1800" dirty="0">
                <a:solidFill>
                  <a:schemeClr val="tx1"/>
                </a:solidFill>
              </a:rPr>
              <a:t>5000003 GESTION ADMINISTRATIVA</a:t>
            </a:r>
          </a:p>
          <a:p>
            <a:pPr>
              <a:defRPr/>
            </a:pPr>
            <a:endParaRPr lang="es-ES" sz="1800" dirty="0">
              <a:solidFill>
                <a:schemeClr val="tx1"/>
              </a:solidFill>
            </a:endParaRPr>
          </a:p>
          <a:p>
            <a:pPr>
              <a:defRPr/>
            </a:pPr>
            <a:r>
              <a:rPr lang="es-ES" sz="1800" dirty="0">
                <a:solidFill>
                  <a:schemeClr val="tx1"/>
                </a:solidFill>
              </a:rPr>
              <a:t>5000004 ASESORAMIENTO TECNICO Y JURIDICO</a:t>
            </a:r>
          </a:p>
          <a:p>
            <a:pPr>
              <a:defRPr/>
            </a:pPr>
            <a:endParaRPr lang="es-ES" sz="1800" dirty="0">
              <a:solidFill>
                <a:schemeClr val="tx1"/>
              </a:solidFill>
            </a:endParaRPr>
          </a:p>
          <a:p>
            <a:pPr>
              <a:defRPr/>
            </a:pPr>
            <a:r>
              <a:rPr lang="es-ES" sz="1800" dirty="0">
                <a:solidFill>
                  <a:schemeClr val="tx1"/>
                </a:solidFill>
              </a:rPr>
              <a:t>5000005 GESTION DE RECURSOS HUMANOS</a:t>
            </a:r>
          </a:p>
          <a:p>
            <a:pPr>
              <a:defRPr/>
            </a:pPr>
            <a:endParaRPr lang="es-ES" sz="1800" dirty="0">
              <a:solidFill>
                <a:schemeClr val="tx1"/>
              </a:solidFill>
            </a:endParaRPr>
          </a:p>
          <a:p>
            <a:pPr>
              <a:defRPr/>
            </a:pPr>
            <a:r>
              <a:rPr lang="es-ES" sz="1800" dirty="0">
                <a:solidFill>
                  <a:schemeClr val="tx1"/>
                </a:solidFill>
              </a:rPr>
              <a:t>5000006 ACCIONES DE CONTROL Y AUDITORIA</a:t>
            </a:r>
          </a:p>
          <a:p>
            <a:pPr>
              <a:defRPr/>
            </a:pPr>
            <a:endParaRPr lang="es-ES" sz="1800" dirty="0">
              <a:solidFill>
                <a:schemeClr val="tx1"/>
              </a:solidFill>
            </a:endParaRPr>
          </a:p>
          <a:p>
            <a:pPr>
              <a:defRPr/>
            </a:pPr>
            <a:r>
              <a:rPr lang="es-ES" sz="1800" dirty="0">
                <a:solidFill>
                  <a:schemeClr val="tx1"/>
                </a:solidFill>
              </a:rPr>
              <a:t>5000007 DEFENSA JUDICIAL DEL ESTADO</a:t>
            </a:r>
          </a:p>
        </p:txBody>
      </p:sp>
      <p:sp>
        <p:nvSpPr>
          <p:cNvPr id="8" name="4 Título"/>
          <p:cNvSpPr txBox="1">
            <a:spLocks/>
          </p:cNvSpPr>
          <p:nvPr/>
        </p:nvSpPr>
        <p:spPr bwMode="auto">
          <a:xfrm>
            <a:off x="214282" y="1214426"/>
            <a:ext cx="7000902" cy="571500"/>
          </a:xfrm>
          <a:prstGeom prst="rect">
            <a:avLst/>
          </a:prstGeom>
          <a:noFill/>
          <a:ln w="9525">
            <a:noFill/>
            <a:miter lim="800000"/>
            <a:headEnd/>
            <a:tailEnd/>
          </a:ln>
        </p:spPr>
        <p:txBody>
          <a:bodyPr anchor="ctr"/>
          <a:lstStyle/>
          <a:p>
            <a:pPr fontAlgn="auto">
              <a:spcAft>
                <a:spcPts val="0"/>
              </a:spcAft>
              <a:defRPr/>
            </a:pPr>
            <a:r>
              <a:rPr lang="es-MX" sz="2800" dirty="0">
                <a:latin typeface="+mj-lt"/>
                <a:ea typeface="+mj-ea"/>
                <a:cs typeface="+mj-cs"/>
              </a:rPr>
              <a:t>Acción Central</a:t>
            </a:r>
            <a:endParaRPr lang="es-ES" sz="2800" dirty="0">
              <a:latin typeface="+mj-lt"/>
              <a:ea typeface="+mj-ea"/>
              <a:cs typeface="+mj-cs"/>
            </a:endParaRPr>
          </a:p>
        </p:txBody>
      </p:sp>
      <p:sp>
        <p:nvSpPr>
          <p:cNvPr id="7" name="6 Marcador de pie de página"/>
          <p:cNvSpPr>
            <a:spLocks noGrp="1"/>
          </p:cNvSpPr>
          <p:nvPr>
            <p:ph type="ftr" sz="quarter" idx="10"/>
          </p:nvPr>
        </p:nvSpPr>
        <p:spPr/>
        <p:txBody>
          <a:bodyPr vert="horz" lIns="91440" tIns="45720" rIns="91440" bIns="45720" rtlCol="0" anchor="ctr"/>
          <a:lstStyle/>
          <a:p>
            <a:pPr>
              <a:defRPr/>
            </a:pPr>
            <a:r>
              <a:rPr lang="es-PE" sz="1400" dirty="0" smtClean="0"/>
              <a:t>MEF-DGPP</a:t>
            </a:r>
            <a:endParaRPr lang="es-PE" sz="1400" dirty="0"/>
          </a:p>
        </p:txBody>
      </p:sp>
      <p:cxnSp>
        <p:nvCxnSpPr>
          <p:cNvPr id="9" name="8 Conector recto de flecha"/>
          <p:cNvCxnSpPr/>
          <p:nvPr/>
        </p:nvCxnSpPr>
        <p:spPr>
          <a:xfrm flipV="1">
            <a:off x="2285984" y="4143380"/>
            <a:ext cx="457192" cy="12699"/>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1" name="4 Título"/>
          <p:cNvSpPr txBox="1">
            <a:spLocks/>
          </p:cNvSpPr>
          <p:nvPr/>
        </p:nvSpPr>
        <p:spPr bwMode="auto">
          <a:xfrm>
            <a:off x="1500188" y="285728"/>
            <a:ext cx="6715150" cy="571500"/>
          </a:xfrm>
          <a:prstGeom prst="rect">
            <a:avLst/>
          </a:prstGeom>
          <a:noFill/>
          <a:ln w="9525">
            <a:noFill/>
            <a:miter lim="800000"/>
            <a:headEnd/>
            <a:tailEnd/>
          </a:ln>
        </p:spPr>
        <p:txBody>
          <a:bodyPr anchor="ctr"/>
          <a:lstStyle/>
          <a:p>
            <a:pPr algn="just" eaLnBrk="1" hangingPunct="1">
              <a:buFont typeface="Wingdings" pitchFamily="2" charset="2"/>
              <a:buNone/>
            </a:pPr>
            <a:r>
              <a:rPr lang="es-ES" sz="2600" b="1" dirty="0" smtClean="0">
                <a:solidFill>
                  <a:schemeClr val="bg1"/>
                </a:solidFill>
                <a:latin typeface="+mn-lt"/>
              </a:rPr>
              <a:t>Instrumentos de programación y formulación</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noChangeArrowheads="1"/>
          </p:cNvPicPr>
          <p:nvPr/>
        </p:nvPicPr>
        <p:blipFill>
          <a:blip r:embed="rId3" cstate="print"/>
          <a:srcRect/>
          <a:stretch>
            <a:fillRect/>
          </a:stretch>
        </p:blipFill>
        <p:spPr bwMode="auto">
          <a:xfrm>
            <a:off x="507053" y="1644669"/>
            <a:ext cx="8179747" cy="4641851"/>
          </a:xfrm>
          <a:prstGeom prst="rect">
            <a:avLst/>
          </a:prstGeom>
          <a:noFill/>
          <a:ln w="9525">
            <a:noFill/>
            <a:miter lim="800000"/>
            <a:headEnd/>
            <a:tailEnd/>
          </a:ln>
        </p:spPr>
      </p:pic>
      <p:sp>
        <p:nvSpPr>
          <p:cNvPr id="12" name="4 Título"/>
          <p:cNvSpPr txBox="1">
            <a:spLocks/>
          </p:cNvSpPr>
          <p:nvPr/>
        </p:nvSpPr>
        <p:spPr bwMode="auto">
          <a:xfrm>
            <a:off x="714348" y="1142988"/>
            <a:ext cx="7000902" cy="571500"/>
          </a:xfrm>
          <a:prstGeom prst="rect">
            <a:avLst/>
          </a:prstGeom>
          <a:noFill/>
          <a:ln w="9525">
            <a:noFill/>
            <a:miter lim="800000"/>
            <a:headEnd/>
            <a:tailEnd/>
          </a:ln>
        </p:spPr>
        <p:txBody>
          <a:bodyPr anchor="ctr"/>
          <a:lstStyle/>
          <a:p>
            <a:pPr fontAlgn="auto">
              <a:spcAft>
                <a:spcPts val="0"/>
              </a:spcAft>
              <a:defRPr/>
            </a:pPr>
            <a:r>
              <a:rPr lang="es-MX" sz="2400" b="1" dirty="0">
                <a:latin typeface="+mj-lt"/>
                <a:ea typeface="+mj-ea"/>
                <a:cs typeface="+mj-cs"/>
              </a:rPr>
              <a:t>Acción Central</a:t>
            </a:r>
            <a:endParaRPr lang="es-ES" sz="2400" b="1" dirty="0">
              <a:latin typeface="+mj-lt"/>
              <a:ea typeface="+mj-ea"/>
              <a:cs typeface="+mj-cs"/>
            </a:endParaRPr>
          </a:p>
        </p:txBody>
      </p:sp>
      <p:sp>
        <p:nvSpPr>
          <p:cNvPr id="5" name="4 Marcador de pie de página"/>
          <p:cNvSpPr>
            <a:spLocks noGrp="1"/>
          </p:cNvSpPr>
          <p:nvPr>
            <p:ph type="ftr" sz="quarter" idx="10"/>
          </p:nvPr>
        </p:nvSpPr>
        <p:spPr/>
        <p:txBody>
          <a:bodyPr vert="horz" lIns="91440" tIns="45720" rIns="91440" bIns="45720" rtlCol="0" anchor="ctr"/>
          <a:lstStyle/>
          <a:p>
            <a:pPr>
              <a:defRPr/>
            </a:pPr>
            <a:r>
              <a:rPr lang="es-PE" sz="1400" dirty="0" smtClean="0"/>
              <a:t>MEF-DGPP</a:t>
            </a:r>
            <a:endParaRPr lang="es-PE" sz="1400" dirty="0"/>
          </a:p>
        </p:txBody>
      </p:sp>
      <p:sp>
        <p:nvSpPr>
          <p:cNvPr id="6" name="4 Título"/>
          <p:cNvSpPr txBox="1">
            <a:spLocks/>
          </p:cNvSpPr>
          <p:nvPr/>
        </p:nvSpPr>
        <p:spPr bwMode="auto">
          <a:xfrm>
            <a:off x="1500188" y="285728"/>
            <a:ext cx="6715150" cy="571500"/>
          </a:xfrm>
          <a:prstGeom prst="rect">
            <a:avLst/>
          </a:prstGeom>
          <a:noFill/>
          <a:ln w="9525">
            <a:noFill/>
            <a:miter lim="800000"/>
            <a:headEnd/>
            <a:tailEnd/>
          </a:ln>
        </p:spPr>
        <p:txBody>
          <a:bodyPr anchor="ctr"/>
          <a:lstStyle/>
          <a:p>
            <a:pPr algn="just" eaLnBrk="1" hangingPunct="1">
              <a:buFont typeface="Wingdings" pitchFamily="2" charset="2"/>
              <a:buNone/>
            </a:pPr>
            <a:r>
              <a:rPr lang="es-ES" sz="2600" b="1" dirty="0" smtClean="0">
                <a:solidFill>
                  <a:schemeClr val="bg1"/>
                </a:solidFill>
                <a:latin typeface="+mn-lt"/>
              </a:rPr>
              <a:t>Instrumentos de programación y formulación</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redondeado"/>
          <p:cNvSpPr/>
          <p:nvPr/>
        </p:nvSpPr>
        <p:spPr>
          <a:xfrm>
            <a:off x="914400" y="2143116"/>
            <a:ext cx="1752600" cy="685800"/>
          </a:xfrm>
          <a:prstGeom prst="roundRect">
            <a:avLst/>
          </a:prstGeom>
          <a:solidFill>
            <a:schemeClr val="accent2">
              <a:lumMod val="20000"/>
              <a:lumOff val="80000"/>
            </a:schemeClr>
          </a:solidFill>
          <a:ln/>
        </p:spPr>
        <p:style>
          <a:lnRef idx="2">
            <a:schemeClr val="accent2"/>
          </a:lnRef>
          <a:fillRef idx="1">
            <a:schemeClr val="lt1"/>
          </a:fillRef>
          <a:effectRef idx="0">
            <a:schemeClr val="accent2"/>
          </a:effectRef>
          <a:fontRef idx="minor">
            <a:schemeClr val="dk1"/>
          </a:fontRef>
        </p:style>
        <p:txBody>
          <a:bodyPr anchor="ctr"/>
          <a:lstStyle/>
          <a:p>
            <a:pPr algn="ctr">
              <a:defRPr/>
            </a:pPr>
            <a:r>
              <a:rPr lang="es-MX" b="1" dirty="0">
                <a:solidFill>
                  <a:schemeClr val="tx1"/>
                </a:solidFill>
              </a:rPr>
              <a:t>Categoría Presupuestal</a:t>
            </a:r>
            <a:endParaRPr lang="es-ES" b="1" dirty="0">
              <a:solidFill>
                <a:schemeClr val="tx1"/>
              </a:solidFill>
            </a:endParaRPr>
          </a:p>
        </p:txBody>
      </p:sp>
      <p:sp>
        <p:nvSpPr>
          <p:cNvPr id="7" name="6 Rectángulo redondeado"/>
          <p:cNvSpPr/>
          <p:nvPr/>
        </p:nvSpPr>
        <p:spPr>
          <a:xfrm>
            <a:off x="3657600" y="2143116"/>
            <a:ext cx="1752600" cy="685800"/>
          </a:xfrm>
          <a:prstGeom prst="roundRect">
            <a:avLst/>
          </a:prstGeom>
          <a:solidFill>
            <a:schemeClr val="accent2">
              <a:lumMod val="20000"/>
              <a:lumOff val="80000"/>
            </a:schemeClr>
          </a:solidFill>
          <a:ln/>
        </p:spPr>
        <p:style>
          <a:lnRef idx="2">
            <a:schemeClr val="accent2"/>
          </a:lnRef>
          <a:fillRef idx="1">
            <a:schemeClr val="lt1"/>
          </a:fillRef>
          <a:effectRef idx="0">
            <a:schemeClr val="accent2"/>
          </a:effectRef>
          <a:fontRef idx="minor">
            <a:schemeClr val="dk1"/>
          </a:fontRef>
        </p:style>
        <p:txBody>
          <a:bodyPr anchor="ctr"/>
          <a:lstStyle/>
          <a:p>
            <a:pPr algn="ctr">
              <a:defRPr/>
            </a:pPr>
            <a:r>
              <a:rPr lang="es-MX" b="1" dirty="0">
                <a:solidFill>
                  <a:schemeClr val="tx1"/>
                </a:solidFill>
              </a:rPr>
              <a:t>Producto/</a:t>
            </a:r>
          </a:p>
          <a:p>
            <a:pPr algn="ctr">
              <a:defRPr/>
            </a:pPr>
            <a:r>
              <a:rPr lang="es-MX" b="1" dirty="0">
                <a:solidFill>
                  <a:schemeClr val="tx1"/>
                </a:solidFill>
              </a:rPr>
              <a:t>Proyectos</a:t>
            </a:r>
            <a:endParaRPr lang="es-ES" b="1" dirty="0">
              <a:solidFill>
                <a:schemeClr val="tx1"/>
              </a:solidFill>
            </a:endParaRPr>
          </a:p>
        </p:txBody>
      </p:sp>
      <p:sp>
        <p:nvSpPr>
          <p:cNvPr id="8" name="7 Rectángulo redondeado"/>
          <p:cNvSpPr/>
          <p:nvPr/>
        </p:nvSpPr>
        <p:spPr>
          <a:xfrm>
            <a:off x="6172200" y="2143116"/>
            <a:ext cx="1752600" cy="685800"/>
          </a:xfrm>
          <a:prstGeom prst="roundRect">
            <a:avLst/>
          </a:prstGeom>
          <a:solidFill>
            <a:schemeClr val="accent2">
              <a:lumMod val="20000"/>
              <a:lumOff val="80000"/>
            </a:schemeClr>
          </a:solidFill>
          <a:ln/>
        </p:spPr>
        <p:style>
          <a:lnRef idx="2">
            <a:schemeClr val="accent2"/>
          </a:lnRef>
          <a:fillRef idx="1">
            <a:schemeClr val="lt1"/>
          </a:fillRef>
          <a:effectRef idx="0">
            <a:schemeClr val="accent2"/>
          </a:effectRef>
          <a:fontRef idx="minor">
            <a:schemeClr val="dk1"/>
          </a:fontRef>
        </p:style>
        <p:txBody>
          <a:bodyPr anchor="ctr"/>
          <a:lstStyle/>
          <a:p>
            <a:pPr algn="ctr">
              <a:defRPr/>
            </a:pPr>
            <a:r>
              <a:rPr lang="es-MX" sz="1600" b="1" dirty="0">
                <a:solidFill>
                  <a:schemeClr val="tx1"/>
                </a:solidFill>
              </a:rPr>
              <a:t>Actividades</a:t>
            </a:r>
            <a:r>
              <a:rPr lang="es-MX" sz="1600" b="1" dirty="0" smtClean="0">
                <a:solidFill>
                  <a:schemeClr val="tx1"/>
                </a:solidFill>
              </a:rPr>
              <a:t>/</a:t>
            </a:r>
          </a:p>
          <a:p>
            <a:pPr algn="ctr">
              <a:defRPr/>
            </a:pPr>
            <a:r>
              <a:rPr lang="es-MX" sz="1600" b="1" dirty="0" smtClean="0">
                <a:solidFill>
                  <a:schemeClr val="tx1"/>
                </a:solidFill>
              </a:rPr>
              <a:t>Acciones </a:t>
            </a:r>
            <a:r>
              <a:rPr lang="es-MX" sz="1600" b="1" dirty="0">
                <a:solidFill>
                  <a:schemeClr val="tx1"/>
                </a:solidFill>
              </a:rPr>
              <a:t>- Obras</a:t>
            </a:r>
            <a:endParaRPr lang="es-ES" sz="1600" b="1" dirty="0">
              <a:solidFill>
                <a:schemeClr val="tx1"/>
              </a:solidFill>
            </a:endParaRPr>
          </a:p>
        </p:txBody>
      </p:sp>
      <p:sp>
        <p:nvSpPr>
          <p:cNvPr id="22" name="21 Rectángulo redondeado"/>
          <p:cNvSpPr/>
          <p:nvPr/>
        </p:nvSpPr>
        <p:spPr>
          <a:xfrm>
            <a:off x="914400" y="3590916"/>
            <a:ext cx="1752600" cy="685800"/>
          </a:xfrm>
          <a:prstGeom prst="roundRect">
            <a:avLst/>
          </a:prstGeom>
          <a:ln/>
        </p:spPr>
        <p:style>
          <a:lnRef idx="2">
            <a:schemeClr val="accent2"/>
          </a:lnRef>
          <a:fillRef idx="1">
            <a:schemeClr val="lt1"/>
          </a:fillRef>
          <a:effectRef idx="0">
            <a:schemeClr val="accent2"/>
          </a:effectRef>
          <a:fontRef idx="minor">
            <a:schemeClr val="dk1"/>
          </a:fontRef>
        </p:style>
        <p:txBody>
          <a:bodyPr anchor="ctr"/>
          <a:lstStyle/>
          <a:p>
            <a:pPr algn="ctr">
              <a:defRPr/>
            </a:pPr>
            <a:r>
              <a:rPr lang="es-MX" dirty="0">
                <a:solidFill>
                  <a:schemeClr val="tx1"/>
                </a:solidFill>
              </a:rPr>
              <a:t>APNOP</a:t>
            </a:r>
            <a:endParaRPr lang="es-ES" dirty="0">
              <a:solidFill>
                <a:schemeClr val="tx1"/>
              </a:solidFill>
            </a:endParaRPr>
          </a:p>
        </p:txBody>
      </p:sp>
      <p:sp>
        <p:nvSpPr>
          <p:cNvPr id="24" name="23 Rectángulo redondeado"/>
          <p:cNvSpPr/>
          <p:nvPr/>
        </p:nvSpPr>
        <p:spPr>
          <a:xfrm>
            <a:off x="3657600" y="5572116"/>
            <a:ext cx="1752600" cy="457200"/>
          </a:xfrm>
          <a:prstGeom prst="roundRect">
            <a:avLst/>
          </a:prstGeom>
          <a:ln/>
        </p:spPr>
        <p:style>
          <a:lnRef idx="2">
            <a:schemeClr val="accent2"/>
          </a:lnRef>
          <a:fillRef idx="1">
            <a:schemeClr val="lt1"/>
          </a:fillRef>
          <a:effectRef idx="0">
            <a:schemeClr val="accent2"/>
          </a:effectRef>
          <a:fontRef idx="minor">
            <a:schemeClr val="dk1"/>
          </a:fontRef>
        </p:style>
        <p:txBody>
          <a:bodyPr anchor="ctr"/>
          <a:lstStyle/>
          <a:p>
            <a:pPr algn="ctr">
              <a:defRPr/>
            </a:pPr>
            <a:r>
              <a:rPr lang="es-MX" dirty="0">
                <a:solidFill>
                  <a:schemeClr val="tx1"/>
                </a:solidFill>
              </a:rPr>
              <a:t>Proyectos</a:t>
            </a:r>
            <a:endParaRPr lang="es-ES" dirty="0">
              <a:solidFill>
                <a:schemeClr val="tx1"/>
              </a:solidFill>
            </a:endParaRPr>
          </a:p>
        </p:txBody>
      </p:sp>
      <p:sp>
        <p:nvSpPr>
          <p:cNvPr id="25" name="24 Rectángulo redondeado"/>
          <p:cNvSpPr/>
          <p:nvPr/>
        </p:nvSpPr>
        <p:spPr>
          <a:xfrm>
            <a:off x="6172200" y="3743316"/>
            <a:ext cx="1752600" cy="457200"/>
          </a:xfrm>
          <a:prstGeom prst="roundRect">
            <a:avLst/>
          </a:prstGeom>
          <a:ln/>
        </p:spPr>
        <p:style>
          <a:lnRef idx="2">
            <a:schemeClr val="accent2"/>
          </a:lnRef>
          <a:fillRef idx="1">
            <a:schemeClr val="lt1"/>
          </a:fillRef>
          <a:effectRef idx="0">
            <a:schemeClr val="accent2"/>
          </a:effectRef>
          <a:fontRef idx="minor">
            <a:schemeClr val="dk1"/>
          </a:fontRef>
        </p:style>
        <p:txBody>
          <a:bodyPr anchor="ctr"/>
          <a:lstStyle/>
          <a:p>
            <a:pPr algn="ctr">
              <a:defRPr/>
            </a:pPr>
            <a:r>
              <a:rPr lang="es-MX" dirty="0">
                <a:solidFill>
                  <a:schemeClr val="tx1"/>
                </a:solidFill>
              </a:rPr>
              <a:t>Actividades</a:t>
            </a:r>
            <a:endParaRPr lang="es-ES" dirty="0">
              <a:solidFill>
                <a:schemeClr val="tx1"/>
              </a:solidFill>
            </a:endParaRPr>
          </a:p>
        </p:txBody>
      </p:sp>
      <p:sp>
        <p:nvSpPr>
          <p:cNvPr id="26" name="25 Rectángulo redondeado"/>
          <p:cNvSpPr/>
          <p:nvPr/>
        </p:nvSpPr>
        <p:spPr>
          <a:xfrm>
            <a:off x="6172200" y="5572116"/>
            <a:ext cx="1752600" cy="457200"/>
          </a:xfrm>
          <a:prstGeom prst="roundRect">
            <a:avLst/>
          </a:prstGeom>
          <a:ln/>
        </p:spPr>
        <p:style>
          <a:lnRef idx="2">
            <a:schemeClr val="accent2"/>
          </a:lnRef>
          <a:fillRef idx="1">
            <a:schemeClr val="lt1"/>
          </a:fillRef>
          <a:effectRef idx="0">
            <a:schemeClr val="accent2"/>
          </a:effectRef>
          <a:fontRef idx="minor">
            <a:schemeClr val="dk1"/>
          </a:fontRef>
        </p:style>
        <p:txBody>
          <a:bodyPr anchor="ctr"/>
          <a:lstStyle/>
          <a:p>
            <a:pPr algn="ctr">
              <a:defRPr/>
            </a:pPr>
            <a:r>
              <a:rPr lang="es-MX" dirty="0">
                <a:solidFill>
                  <a:schemeClr val="tx1"/>
                </a:solidFill>
              </a:rPr>
              <a:t>Acción/Obra</a:t>
            </a:r>
            <a:endParaRPr lang="es-ES" dirty="0">
              <a:solidFill>
                <a:schemeClr val="tx1"/>
              </a:solidFill>
            </a:endParaRPr>
          </a:p>
        </p:txBody>
      </p:sp>
      <p:cxnSp>
        <p:nvCxnSpPr>
          <p:cNvPr id="27" name="26 Conector recto de flecha"/>
          <p:cNvCxnSpPr>
            <a:stCxn id="22" idx="3"/>
            <a:endCxn id="25" idx="1"/>
          </p:cNvCxnSpPr>
          <p:nvPr/>
        </p:nvCxnSpPr>
        <p:spPr>
          <a:xfrm>
            <a:off x="2667000" y="3933816"/>
            <a:ext cx="3505200" cy="381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8" name="27 Conector recto de flecha"/>
          <p:cNvCxnSpPr>
            <a:stCxn id="22" idx="3"/>
            <a:endCxn id="24" idx="1"/>
          </p:cNvCxnSpPr>
          <p:nvPr/>
        </p:nvCxnSpPr>
        <p:spPr>
          <a:xfrm>
            <a:off x="2667000" y="3933816"/>
            <a:ext cx="990600" cy="18669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9" name="28 Conector recto de flecha"/>
          <p:cNvCxnSpPr>
            <a:stCxn id="24" idx="3"/>
            <a:endCxn id="26" idx="1"/>
          </p:cNvCxnSpPr>
          <p:nvPr/>
        </p:nvCxnSpPr>
        <p:spPr>
          <a:xfrm>
            <a:off x="5410200" y="5800716"/>
            <a:ext cx="7620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1" name="4 Título"/>
          <p:cNvSpPr txBox="1">
            <a:spLocks/>
          </p:cNvSpPr>
          <p:nvPr/>
        </p:nvSpPr>
        <p:spPr bwMode="auto">
          <a:xfrm>
            <a:off x="928662" y="1285864"/>
            <a:ext cx="7000902" cy="571500"/>
          </a:xfrm>
          <a:prstGeom prst="rect">
            <a:avLst/>
          </a:prstGeom>
          <a:noFill/>
          <a:ln w="9525">
            <a:noFill/>
            <a:miter lim="800000"/>
            <a:headEnd/>
            <a:tailEnd/>
          </a:ln>
        </p:spPr>
        <p:txBody>
          <a:bodyPr anchor="ctr"/>
          <a:lstStyle/>
          <a:p>
            <a:pPr fontAlgn="auto">
              <a:spcAft>
                <a:spcPts val="0"/>
              </a:spcAft>
              <a:defRPr/>
            </a:pPr>
            <a:r>
              <a:rPr lang="es-MX" sz="2800" b="1" dirty="0" smtClean="0">
                <a:latin typeface="+mj-lt"/>
                <a:ea typeface="+mj-ea"/>
                <a:cs typeface="+mj-cs"/>
              </a:rPr>
              <a:t>APNOP</a:t>
            </a:r>
            <a:endParaRPr lang="es-ES" sz="2800" b="1" dirty="0">
              <a:latin typeface="+mj-lt"/>
              <a:ea typeface="+mj-ea"/>
              <a:cs typeface="+mj-cs"/>
            </a:endParaRPr>
          </a:p>
        </p:txBody>
      </p:sp>
      <p:sp>
        <p:nvSpPr>
          <p:cNvPr id="14" name="13 Marcador de pie de página"/>
          <p:cNvSpPr>
            <a:spLocks noGrp="1"/>
          </p:cNvSpPr>
          <p:nvPr>
            <p:ph type="ftr" sz="quarter" idx="10"/>
          </p:nvPr>
        </p:nvSpPr>
        <p:spPr/>
        <p:txBody>
          <a:bodyPr vert="horz" lIns="91440" tIns="45720" rIns="91440" bIns="45720" rtlCol="0" anchor="ctr"/>
          <a:lstStyle/>
          <a:p>
            <a:pPr>
              <a:defRPr/>
            </a:pPr>
            <a:r>
              <a:rPr lang="es-PE" sz="1400" dirty="0" smtClean="0"/>
              <a:t>MEF-DGPP</a:t>
            </a:r>
            <a:endParaRPr lang="es-PE" sz="1400" dirty="0"/>
          </a:p>
        </p:txBody>
      </p:sp>
      <p:sp>
        <p:nvSpPr>
          <p:cNvPr id="15" name="4 Título"/>
          <p:cNvSpPr txBox="1">
            <a:spLocks/>
          </p:cNvSpPr>
          <p:nvPr/>
        </p:nvSpPr>
        <p:spPr bwMode="auto">
          <a:xfrm>
            <a:off x="1500188" y="285728"/>
            <a:ext cx="6715150" cy="571500"/>
          </a:xfrm>
          <a:prstGeom prst="rect">
            <a:avLst/>
          </a:prstGeom>
          <a:noFill/>
          <a:ln w="9525">
            <a:noFill/>
            <a:miter lim="800000"/>
            <a:headEnd/>
            <a:tailEnd/>
          </a:ln>
        </p:spPr>
        <p:txBody>
          <a:bodyPr anchor="ctr"/>
          <a:lstStyle/>
          <a:p>
            <a:pPr algn="just" eaLnBrk="1" hangingPunct="1">
              <a:buFont typeface="Wingdings" pitchFamily="2" charset="2"/>
              <a:buNone/>
            </a:pPr>
            <a:r>
              <a:rPr lang="es-ES" sz="2600" b="1" dirty="0" smtClean="0">
                <a:solidFill>
                  <a:schemeClr val="bg1"/>
                </a:solidFill>
                <a:latin typeface="+mn-lt"/>
              </a:rPr>
              <a:t>Instrumentos de programación y formulación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E" sz="2800" b="1" dirty="0" smtClean="0">
                <a:latin typeface="+mn-lt"/>
              </a:rPr>
              <a:t>Alcance del SNP</a:t>
            </a:r>
            <a:endParaRPr lang="es-PE" sz="2800" b="1" dirty="0">
              <a:latin typeface="+mn-lt"/>
            </a:endParaRPr>
          </a:p>
        </p:txBody>
      </p:sp>
      <p:sp>
        <p:nvSpPr>
          <p:cNvPr id="8" name="Rectángulo redondeado 7"/>
          <p:cNvSpPr/>
          <p:nvPr/>
        </p:nvSpPr>
        <p:spPr bwMode="auto">
          <a:xfrm>
            <a:off x="2411760" y="1052736"/>
            <a:ext cx="4464496" cy="2520280"/>
          </a:xfrm>
          <a:prstGeom prst="roundRect">
            <a:avLst/>
          </a:prstGeom>
          <a:ln>
            <a:headEnd/>
            <a:tailEnd/>
          </a:ln>
        </p:spPr>
        <p:style>
          <a:lnRef idx="2">
            <a:schemeClr val="accent1"/>
          </a:lnRef>
          <a:fillRef idx="1">
            <a:schemeClr val="lt1"/>
          </a:fillRef>
          <a:effectRef idx="0">
            <a:schemeClr val="accent1"/>
          </a:effectRef>
          <a:fontRef idx="minor">
            <a:schemeClr val="dk1"/>
          </a:fontRef>
        </p:style>
        <p:txBody>
          <a:bodyPr rtlCol="0" anchor="ctr"/>
          <a:lstStyle/>
          <a:p>
            <a:pPr algn="ctr"/>
            <a:r>
              <a:rPr lang="es-PE" sz="1800" b="1" dirty="0">
                <a:solidFill>
                  <a:srgbClr val="FF0000"/>
                </a:solidFill>
                <a:latin typeface="Arial" panose="020B0604020202020204" pitchFamily="34" charset="0"/>
                <a:cs typeface="Arial" panose="020B0604020202020204" pitchFamily="34" charset="0"/>
              </a:rPr>
              <a:t>Gobierno Nacional</a:t>
            </a:r>
          </a:p>
          <a:p>
            <a:r>
              <a:rPr lang="es-PE" sz="1400" dirty="0">
                <a:latin typeface="Arial" panose="020B0604020202020204" pitchFamily="34" charset="0"/>
                <a:cs typeface="Arial" panose="020B0604020202020204" pitchFamily="34" charset="0"/>
              </a:rPr>
              <a:t>•Administración Central</a:t>
            </a:r>
          </a:p>
          <a:p>
            <a:r>
              <a:rPr lang="es-PE" sz="1400" dirty="0">
                <a:latin typeface="Arial" panose="020B0604020202020204" pitchFamily="34" charset="0"/>
                <a:cs typeface="Arial" panose="020B0604020202020204" pitchFamily="34" charset="0"/>
              </a:rPr>
              <a:t>•Organismos representativos del Poder</a:t>
            </a:r>
          </a:p>
          <a:p>
            <a:r>
              <a:rPr lang="es-PE" sz="1400" dirty="0">
                <a:latin typeface="Arial" panose="020B0604020202020204" pitchFamily="34" charset="0"/>
                <a:cs typeface="Arial" panose="020B0604020202020204" pitchFamily="34" charset="0"/>
              </a:rPr>
              <a:t>Ejecutivo, Poder Legislativo, Poder Judicial,</a:t>
            </a:r>
          </a:p>
          <a:p>
            <a:r>
              <a:rPr lang="es-PE" sz="1400" dirty="0">
                <a:latin typeface="Arial" panose="020B0604020202020204" pitchFamily="34" charset="0"/>
                <a:cs typeface="Arial" panose="020B0604020202020204" pitchFamily="34" charset="0"/>
              </a:rPr>
              <a:t>universidades públicas y Organismos</a:t>
            </a:r>
          </a:p>
          <a:p>
            <a:r>
              <a:rPr lang="es-PE" sz="1400" dirty="0">
                <a:latin typeface="Arial" panose="020B0604020202020204" pitchFamily="34" charset="0"/>
                <a:cs typeface="Arial" panose="020B0604020202020204" pitchFamily="34" charset="0"/>
              </a:rPr>
              <a:t>Constitucionalmente Autónomos</a:t>
            </a:r>
          </a:p>
          <a:p>
            <a:r>
              <a:rPr lang="es-PE" sz="1400" dirty="0">
                <a:latin typeface="Arial" panose="020B0604020202020204" pitchFamily="34" charset="0"/>
                <a:cs typeface="Arial" panose="020B0604020202020204" pitchFamily="34" charset="0"/>
              </a:rPr>
              <a:t>•Organismos Reguladores</a:t>
            </a:r>
          </a:p>
          <a:p>
            <a:r>
              <a:rPr lang="es-PE" sz="1400" dirty="0">
                <a:latin typeface="Arial" panose="020B0604020202020204" pitchFamily="34" charset="0"/>
                <a:cs typeface="Arial" panose="020B0604020202020204" pitchFamily="34" charset="0"/>
              </a:rPr>
              <a:t>•Organismos Recaudadores</a:t>
            </a:r>
          </a:p>
          <a:p>
            <a:r>
              <a:rPr lang="es-PE" sz="1400" dirty="0">
                <a:latin typeface="Arial" panose="020B0604020202020204" pitchFamily="34" charset="0"/>
                <a:cs typeface="Arial" panose="020B0604020202020204" pitchFamily="34" charset="0"/>
              </a:rPr>
              <a:t>•Organismos Supervisores</a:t>
            </a:r>
          </a:p>
          <a:p>
            <a:r>
              <a:rPr lang="es-PE" sz="1400" dirty="0">
                <a:latin typeface="Arial" panose="020B0604020202020204" pitchFamily="34" charset="0"/>
                <a:cs typeface="Arial" panose="020B0604020202020204" pitchFamily="34" charset="0"/>
              </a:rPr>
              <a:t>•Fondos Especiales</a:t>
            </a:r>
            <a:endParaRPr lang="es-PE" sz="1400" b="1" dirty="0" smtClean="0">
              <a:latin typeface="Arial" panose="020B0604020202020204" pitchFamily="34" charset="0"/>
              <a:cs typeface="Arial" panose="020B0604020202020204" pitchFamily="34" charset="0"/>
            </a:endParaRPr>
          </a:p>
        </p:txBody>
      </p:sp>
      <p:sp>
        <p:nvSpPr>
          <p:cNvPr id="9" name="Rectángulo redondeado 8"/>
          <p:cNvSpPr/>
          <p:nvPr/>
        </p:nvSpPr>
        <p:spPr bwMode="auto">
          <a:xfrm>
            <a:off x="827584" y="3789040"/>
            <a:ext cx="3168352" cy="1737484"/>
          </a:xfrm>
          <a:prstGeom prst="roundRect">
            <a:avLst/>
          </a:prstGeom>
          <a:ln>
            <a:headEnd/>
            <a:tailEnd/>
          </a:ln>
        </p:spPr>
        <p:style>
          <a:lnRef idx="2">
            <a:schemeClr val="accent1"/>
          </a:lnRef>
          <a:fillRef idx="1">
            <a:schemeClr val="lt1"/>
          </a:fillRef>
          <a:effectRef idx="0">
            <a:schemeClr val="accent1"/>
          </a:effectRef>
          <a:fontRef idx="minor">
            <a:schemeClr val="dk1"/>
          </a:fontRef>
        </p:style>
        <p:txBody>
          <a:bodyPr rtlCol="0" anchor="ctr"/>
          <a:lstStyle/>
          <a:p>
            <a:pPr algn="ctr"/>
            <a:r>
              <a:rPr lang="es-PE" sz="1800" b="1" dirty="0">
                <a:solidFill>
                  <a:srgbClr val="FF0000"/>
                </a:solidFill>
                <a:latin typeface="Arial" panose="020B0604020202020204" pitchFamily="34" charset="0"/>
                <a:cs typeface="Arial" panose="020B0604020202020204" pitchFamily="34" charset="0"/>
              </a:rPr>
              <a:t>Gobiernos Locales</a:t>
            </a:r>
          </a:p>
          <a:p>
            <a:r>
              <a:rPr lang="es-PE" sz="1600" dirty="0">
                <a:latin typeface="Arial" panose="020B0604020202020204" pitchFamily="34" charset="0"/>
                <a:cs typeface="Arial" panose="020B0604020202020204" pitchFamily="34" charset="0"/>
              </a:rPr>
              <a:t>•Los Gobiernos Locales y</a:t>
            </a:r>
          </a:p>
          <a:p>
            <a:r>
              <a:rPr lang="es-PE" sz="1600" dirty="0">
                <a:latin typeface="Arial" panose="020B0604020202020204" pitchFamily="34" charset="0"/>
                <a:cs typeface="Arial" panose="020B0604020202020204" pitchFamily="34" charset="0"/>
              </a:rPr>
              <a:t>sus organismos públicos.</a:t>
            </a:r>
          </a:p>
          <a:p>
            <a:r>
              <a:rPr lang="es-PE" sz="1600" dirty="0">
                <a:latin typeface="Arial" panose="020B0604020202020204" pitchFamily="34" charset="0"/>
                <a:cs typeface="Arial" panose="020B0604020202020204" pitchFamily="34" charset="0"/>
              </a:rPr>
              <a:t>•Empresas de los</a:t>
            </a:r>
          </a:p>
          <a:p>
            <a:r>
              <a:rPr lang="es-PE" sz="1600" dirty="0">
                <a:latin typeface="Arial" panose="020B0604020202020204" pitchFamily="34" charset="0"/>
                <a:cs typeface="Arial" panose="020B0604020202020204" pitchFamily="34" charset="0"/>
              </a:rPr>
              <a:t>Gobiernos Locales.</a:t>
            </a:r>
            <a:endParaRPr lang="es-PE" sz="1600" b="1" dirty="0" smtClean="0">
              <a:latin typeface="Arial" panose="020B0604020202020204" pitchFamily="34" charset="0"/>
              <a:cs typeface="Arial" panose="020B0604020202020204" pitchFamily="34" charset="0"/>
            </a:endParaRPr>
          </a:p>
        </p:txBody>
      </p:sp>
      <p:sp>
        <p:nvSpPr>
          <p:cNvPr id="10" name="Rectángulo redondeado 9"/>
          <p:cNvSpPr/>
          <p:nvPr/>
        </p:nvSpPr>
        <p:spPr bwMode="auto">
          <a:xfrm>
            <a:off x="5077260" y="3779748"/>
            <a:ext cx="3240360" cy="1737484"/>
          </a:xfrm>
          <a:prstGeom prst="roundRect">
            <a:avLst/>
          </a:prstGeom>
          <a:ln>
            <a:headEnd/>
            <a:tailEnd/>
          </a:ln>
        </p:spPr>
        <p:style>
          <a:lnRef idx="2">
            <a:schemeClr val="accent1"/>
          </a:lnRef>
          <a:fillRef idx="1">
            <a:schemeClr val="lt1"/>
          </a:fillRef>
          <a:effectRef idx="0">
            <a:schemeClr val="accent1"/>
          </a:effectRef>
          <a:fontRef idx="minor">
            <a:schemeClr val="dk1"/>
          </a:fontRef>
        </p:style>
        <p:txBody>
          <a:bodyPr rtlCol="0" anchor="ctr"/>
          <a:lstStyle/>
          <a:p>
            <a:pPr algn="ctr"/>
            <a:r>
              <a:rPr lang="es-PE" sz="1800" b="1" dirty="0" smtClean="0">
                <a:solidFill>
                  <a:srgbClr val="FF0000"/>
                </a:solidFill>
                <a:latin typeface="Arial" panose="020B0604020202020204" pitchFamily="34" charset="0"/>
                <a:cs typeface="Arial" panose="020B0604020202020204" pitchFamily="34" charset="0"/>
              </a:rPr>
              <a:t>Gobiernos Regionales</a:t>
            </a:r>
            <a:endParaRPr lang="es-PE" sz="1800" b="1" dirty="0">
              <a:solidFill>
                <a:srgbClr val="FF0000"/>
              </a:solidFill>
              <a:latin typeface="Arial" panose="020B0604020202020204" pitchFamily="34" charset="0"/>
              <a:cs typeface="Arial" panose="020B0604020202020204" pitchFamily="34" charset="0"/>
            </a:endParaRPr>
          </a:p>
          <a:p>
            <a:r>
              <a:rPr lang="es-PE" sz="1600" dirty="0">
                <a:latin typeface="Arial" panose="020B0604020202020204" pitchFamily="34" charset="0"/>
                <a:cs typeface="Arial" panose="020B0604020202020204" pitchFamily="34" charset="0"/>
              </a:rPr>
              <a:t>•Los Gobiernos Regionales y</a:t>
            </a:r>
          </a:p>
          <a:p>
            <a:r>
              <a:rPr lang="es-PE" sz="1600" dirty="0">
                <a:latin typeface="Arial" panose="020B0604020202020204" pitchFamily="34" charset="0"/>
                <a:cs typeface="Arial" panose="020B0604020202020204" pitchFamily="34" charset="0"/>
              </a:rPr>
              <a:t>sus organismos públicos.</a:t>
            </a:r>
          </a:p>
          <a:p>
            <a:r>
              <a:rPr lang="es-PE" sz="1600" dirty="0">
                <a:latin typeface="Arial" panose="020B0604020202020204" pitchFamily="34" charset="0"/>
                <a:cs typeface="Arial" panose="020B0604020202020204" pitchFamily="34" charset="0"/>
              </a:rPr>
              <a:t>•Empresas de los </a:t>
            </a:r>
            <a:r>
              <a:rPr lang="es-PE" sz="1600" dirty="0" smtClean="0">
                <a:latin typeface="Arial" panose="020B0604020202020204" pitchFamily="34" charset="0"/>
                <a:cs typeface="Arial" panose="020B0604020202020204" pitchFamily="34" charset="0"/>
              </a:rPr>
              <a:t>Gobiernos</a:t>
            </a:r>
            <a:endParaRPr lang="es-PE" sz="1600" dirty="0">
              <a:latin typeface="Arial" panose="020B0604020202020204" pitchFamily="34" charset="0"/>
              <a:cs typeface="Arial" panose="020B0604020202020204" pitchFamily="34" charset="0"/>
            </a:endParaRPr>
          </a:p>
          <a:p>
            <a:r>
              <a:rPr lang="es-PE" sz="1600" dirty="0">
                <a:latin typeface="Arial" panose="020B0604020202020204" pitchFamily="34" charset="0"/>
                <a:cs typeface="Arial" panose="020B0604020202020204" pitchFamily="34" charset="0"/>
              </a:rPr>
              <a:t>Regionales</a:t>
            </a:r>
            <a:endParaRPr lang="es-PE" sz="1600" b="1" dirty="0" smtClean="0">
              <a:latin typeface="Arial" panose="020B0604020202020204" pitchFamily="34" charset="0"/>
              <a:cs typeface="Arial" panose="020B0604020202020204" pitchFamily="34" charset="0"/>
            </a:endParaRPr>
          </a:p>
        </p:txBody>
      </p:sp>
      <p:cxnSp>
        <p:nvCxnSpPr>
          <p:cNvPr id="12" name="Conector curvado 11"/>
          <p:cNvCxnSpPr/>
          <p:nvPr/>
        </p:nvCxnSpPr>
        <p:spPr>
          <a:xfrm rot="16200000" flipH="1">
            <a:off x="6539390" y="2732094"/>
            <a:ext cx="1584176" cy="529716"/>
          </a:xfrm>
          <a:prstGeom prst="curvedConnector3">
            <a:avLst>
              <a:gd name="adj1" fmla="val 525"/>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17" name="Conector curvado 16"/>
          <p:cNvCxnSpPr/>
          <p:nvPr/>
        </p:nvCxnSpPr>
        <p:spPr>
          <a:xfrm rot="5400000" flipH="1" flipV="1">
            <a:off x="1067906" y="2635548"/>
            <a:ext cx="1584175" cy="722811"/>
          </a:xfrm>
          <a:prstGeom prst="curvedConnector3">
            <a:avLst>
              <a:gd name="adj1" fmla="val 100162"/>
            </a:avLst>
          </a:prstGeom>
          <a:ln>
            <a:tailEnd type="triangle"/>
          </a:ln>
        </p:spPr>
        <p:style>
          <a:lnRef idx="3">
            <a:schemeClr val="accent1"/>
          </a:lnRef>
          <a:fillRef idx="0">
            <a:schemeClr val="accent1"/>
          </a:fillRef>
          <a:effectRef idx="2">
            <a:schemeClr val="accent1"/>
          </a:effectRef>
          <a:fontRef idx="minor">
            <a:schemeClr val="tx1"/>
          </a:fontRef>
        </p:style>
      </p:cxnSp>
      <p:sp>
        <p:nvSpPr>
          <p:cNvPr id="37" name="Rectángulo 36"/>
          <p:cNvSpPr/>
          <p:nvPr/>
        </p:nvSpPr>
        <p:spPr>
          <a:xfrm>
            <a:off x="755576" y="5930696"/>
            <a:ext cx="7931224" cy="646331"/>
          </a:xfrm>
          <a:prstGeom prst="rect">
            <a:avLst/>
          </a:prstGeom>
        </p:spPr>
        <p:txBody>
          <a:bodyPr wrap="square">
            <a:spAutoFit/>
          </a:bodyPr>
          <a:lstStyle/>
          <a:p>
            <a:pPr algn="just"/>
            <a:r>
              <a:rPr lang="es-PE" sz="1200" dirty="0">
                <a:solidFill>
                  <a:schemeClr val="accent2">
                    <a:lumMod val="75000"/>
                  </a:schemeClr>
                </a:solidFill>
                <a:latin typeface="Arial" panose="020B0604020202020204" pitchFamily="34" charset="0"/>
              </a:rPr>
              <a:t>Las empresas que forman parte </a:t>
            </a:r>
            <a:r>
              <a:rPr lang="es-PE" sz="1200" dirty="0" smtClean="0">
                <a:solidFill>
                  <a:schemeClr val="accent2">
                    <a:lumMod val="75000"/>
                  </a:schemeClr>
                </a:solidFill>
                <a:latin typeface="Arial" panose="020B0604020202020204" pitchFamily="34" charset="0"/>
              </a:rPr>
              <a:t>de la </a:t>
            </a:r>
            <a:r>
              <a:rPr lang="es-PE" sz="1200" dirty="0">
                <a:solidFill>
                  <a:schemeClr val="accent2">
                    <a:lumMod val="75000"/>
                  </a:schemeClr>
                </a:solidFill>
                <a:latin typeface="Arial" panose="020B0604020202020204" pitchFamily="34" charset="0"/>
              </a:rPr>
              <a:t>actividad del Estado, tales como </a:t>
            </a:r>
            <a:r>
              <a:rPr lang="es-PE" sz="1200" dirty="0" smtClean="0">
                <a:solidFill>
                  <a:schemeClr val="accent2">
                    <a:lumMod val="75000"/>
                  </a:schemeClr>
                </a:solidFill>
                <a:latin typeface="Arial" panose="020B0604020202020204" pitchFamily="34" charset="0"/>
              </a:rPr>
              <a:t>Petroperú y ESSALUD, </a:t>
            </a:r>
            <a:r>
              <a:rPr lang="es-PE" sz="1200" dirty="0">
                <a:solidFill>
                  <a:schemeClr val="accent2">
                    <a:lumMod val="75000"/>
                  </a:schemeClr>
                </a:solidFill>
                <a:latin typeface="Arial" panose="020B0604020202020204" pitchFamily="34" charset="0"/>
              </a:rPr>
              <a:t>entre otros; se encuentran bajo </a:t>
            </a:r>
            <a:r>
              <a:rPr lang="es-PE" sz="1200" dirty="0" smtClean="0">
                <a:solidFill>
                  <a:schemeClr val="accent2">
                    <a:lumMod val="75000"/>
                  </a:schemeClr>
                </a:solidFill>
                <a:latin typeface="Arial" panose="020B0604020202020204" pitchFamily="34" charset="0"/>
              </a:rPr>
              <a:t>la</a:t>
            </a:r>
            <a:r>
              <a:rPr lang="es-PE" sz="1200" dirty="0">
                <a:solidFill>
                  <a:schemeClr val="accent2">
                    <a:lumMod val="75000"/>
                  </a:schemeClr>
                </a:solidFill>
                <a:latin typeface="Arial" panose="020B0604020202020204" pitchFamily="34" charset="0"/>
              </a:rPr>
              <a:t> administración del Fondo Nacional de Financiamiento de la Actividad Empresarial del Estado – </a:t>
            </a:r>
            <a:r>
              <a:rPr lang="es-PE" sz="1200" dirty="0" smtClean="0">
                <a:solidFill>
                  <a:schemeClr val="accent2">
                    <a:lumMod val="75000"/>
                  </a:schemeClr>
                </a:solidFill>
                <a:latin typeface="Arial" panose="020B0604020202020204" pitchFamily="34" charset="0"/>
              </a:rPr>
              <a:t>FONAFE de </a:t>
            </a:r>
            <a:r>
              <a:rPr lang="es-PE" sz="1200" dirty="0">
                <a:solidFill>
                  <a:schemeClr val="accent2">
                    <a:lumMod val="75000"/>
                  </a:schemeClr>
                </a:solidFill>
                <a:latin typeface="Arial" panose="020B0604020202020204" pitchFamily="34" charset="0"/>
              </a:rPr>
              <a:t>acuerdo a la Ley Nº 27170</a:t>
            </a:r>
            <a:r>
              <a:rPr lang="es-PE" sz="1200" dirty="0" smtClean="0">
                <a:solidFill>
                  <a:srgbClr val="000000"/>
                </a:solidFill>
                <a:latin typeface="Arial" panose="020B0604020202020204" pitchFamily="34" charset="0"/>
              </a:rPr>
              <a:t>.</a:t>
            </a:r>
            <a:endParaRPr lang="es-PE" sz="1800" dirty="0"/>
          </a:p>
        </p:txBody>
      </p:sp>
      <p:sp>
        <p:nvSpPr>
          <p:cNvPr id="23" name="22 Flecha curvada hacia la izquierda"/>
          <p:cNvSpPr/>
          <p:nvPr/>
        </p:nvSpPr>
        <p:spPr bwMode="auto">
          <a:xfrm rot="5400000">
            <a:off x="4324618" y="4045714"/>
            <a:ext cx="278740" cy="3240360"/>
          </a:xfrm>
          <a:prstGeom prst="curvedLeftArrow">
            <a:avLst/>
          </a:prstGeom>
          <a:solidFill>
            <a:schemeClr val="tx2">
              <a:lumMod val="60000"/>
              <a:lumOff val="40000"/>
            </a:schemeClr>
          </a:solidFill>
          <a:ln w="9525">
            <a:solidFill>
              <a:schemeClr val="accent1"/>
            </a:solidFill>
            <a:miter lim="800000"/>
            <a:headEnd/>
            <a:tailEnd/>
          </a:ln>
        </p:spPr>
        <p:txBody>
          <a:bodyPr rtlCol="0" anchor="ctr"/>
          <a:lstStyle/>
          <a:p>
            <a:pPr algn="ctr">
              <a:buFontTx/>
              <a:buNone/>
            </a:pPr>
            <a:endParaRPr lang="es-PE" sz="1400" b="1" dirty="0" smtClean="0"/>
          </a:p>
        </p:txBody>
      </p:sp>
    </p:spTree>
    <p:extLst>
      <p:ext uri="{BB962C8B-B14F-4D97-AF65-F5344CB8AC3E}">
        <p14:creationId xmlns:p14="http://schemas.microsoft.com/office/powerpoint/2010/main" val="418368638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4 Título"/>
          <p:cNvSpPr txBox="1">
            <a:spLocks/>
          </p:cNvSpPr>
          <p:nvPr/>
        </p:nvSpPr>
        <p:spPr bwMode="auto">
          <a:xfrm rot="16200000">
            <a:off x="-1839560" y="3482581"/>
            <a:ext cx="4607749" cy="571500"/>
          </a:xfrm>
          <a:prstGeom prst="rect">
            <a:avLst/>
          </a:prstGeom>
          <a:noFill/>
          <a:ln w="9525">
            <a:noFill/>
            <a:miter lim="800000"/>
            <a:headEnd/>
            <a:tailEnd/>
          </a:ln>
        </p:spPr>
        <p:txBody>
          <a:bodyPr anchor="ctr"/>
          <a:lstStyle/>
          <a:p>
            <a:pPr algn="ctr" fontAlgn="auto">
              <a:spcAft>
                <a:spcPts val="0"/>
              </a:spcAft>
              <a:defRPr/>
            </a:pPr>
            <a:r>
              <a:rPr lang="es-MX" sz="2800" b="1" dirty="0">
                <a:latin typeface="+mj-lt"/>
                <a:ea typeface="+mj-ea"/>
                <a:cs typeface="+mj-cs"/>
              </a:rPr>
              <a:t>Registro de metas</a:t>
            </a:r>
            <a:endParaRPr lang="es-ES" sz="2800" b="1" dirty="0">
              <a:latin typeface="+mj-lt"/>
              <a:ea typeface="+mj-ea"/>
              <a:cs typeface="+mj-cs"/>
            </a:endParaRPr>
          </a:p>
        </p:txBody>
      </p:sp>
      <p:grpSp>
        <p:nvGrpSpPr>
          <p:cNvPr id="1028" name="Group 4"/>
          <p:cNvGrpSpPr>
            <a:grpSpLocks noChangeAspect="1"/>
          </p:cNvGrpSpPr>
          <p:nvPr/>
        </p:nvGrpSpPr>
        <p:grpSpPr bwMode="auto">
          <a:xfrm>
            <a:off x="1285875" y="698500"/>
            <a:ext cx="7143750" cy="6083299"/>
            <a:chOff x="810" y="440"/>
            <a:chExt cx="4500" cy="3832"/>
          </a:xfrm>
        </p:grpSpPr>
        <p:sp>
          <p:nvSpPr>
            <p:cNvPr id="1027" name="AutoShape 3"/>
            <p:cNvSpPr>
              <a:spLocks noChangeAspect="1" noChangeArrowheads="1" noTextEdit="1"/>
            </p:cNvSpPr>
            <p:nvPr/>
          </p:nvSpPr>
          <p:spPr bwMode="auto">
            <a:xfrm>
              <a:off x="810" y="675"/>
              <a:ext cx="4500" cy="346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s-ES" dirty="0"/>
            </a:p>
          </p:txBody>
        </p:sp>
        <p:sp>
          <p:nvSpPr>
            <p:cNvPr id="1029" name="Rectangle 5"/>
            <p:cNvSpPr>
              <a:spLocks noChangeArrowheads="1"/>
            </p:cNvSpPr>
            <p:nvPr/>
          </p:nvSpPr>
          <p:spPr bwMode="auto">
            <a:xfrm>
              <a:off x="849" y="440"/>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030" name="Rectangle 6"/>
            <p:cNvSpPr>
              <a:spLocks noChangeArrowheads="1"/>
            </p:cNvSpPr>
            <p:nvPr/>
          </p:nvSpPr>
          <p:spPr bwMode="auto">
            <a:xfrm>
              <a:off x="849" y="576"/>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031" name="Rectangle 7"/>
            <p:cNvSpPr>
              <a:spLocks noChangeArrowheads="1"/>
            </p:cNvSpPr>
            <p:nvPr/>
          </p:nvSpPr>
          <p:spPr bwMode="auto">
            <a:xfrm>
              <a:off x="849" y="712"/>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032" name="Rectangle 8"/>
            <p:cNvSpPr>
              <a:spLocks noChangeArrowheads="1"/>
            </p:cNvSpPr>
            <p:nvPr/>
          </p:nvSpPr>
          <p:spPr bwMode="auto">
            <a:xfrm>
              <a:off x="849" y="849"/>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033" name="Rectangle 9"/>
            <p:cNvSpPr>
              <a:spLocks noChangeArrowheads="1"/>
            </p:cNvSpPr>
            <p:nvPr/>
          </p:nvSpPr>
          <p:spPr bwMode="auto">
            <a:xfrm>
              <a:off x="849" y="984"/>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034" name="Rectangle 10"/>
            <p:cNvSpPr>
              <a:spLocks noChangeArrowheads="1"/>
            </p:cNvSpPr>
            <p:nvPr/>
          </p:nvSpPr>
          <p:spPr bwMode="auto">
            <a:xfrm>
              <a:off x="849" y="1119"/>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035" name="Rectangle 11"/>
            <p:cNvSpPr>
              <a:spLocks noChangeArrowheads="1"/>
            </p:cNvSpPr>
            <p:nvPr/>
          </p:nvSpPr>
          <p:spPr bwMode="auto">
            <a:xfrm>
              <a:off x="849" y="1256"/>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036" name="Rectangle 12"/>
            <p:cNvSpPr>
              <a:spLocks noChangeArrowheads="1"/>
            </p:cNvSpPr>
            <p:nvPr/>
          </p:nvSpPr>
          <p:spPr bwMode="auto">
            <a:xfrm>
              <a:off x="849" y="1392"/>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037" name="Rectangle 13"/>
            <p:cNvSpPr>
              <a:spLocks noChangeArrowheads="1"/>
            </p:cNvSpPr>
            <p:nvPr/>
          </p:nvSpPr>
          <p:spPr bwMode="auto">
            <a:xfrm>
              <a:off x="849" y="1528"/>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038" name="Rectangle 14"/>
            <p:cNvSpPr>
              <a:spLocks noChangeArrowheads="1"/>
            </p:cNvSpPr>
            <p:nvPr/>
          </p:nvSpPr>
          <p:spPr bwMode="auto">
            <a:xfrm>
              <a:off x="849" y="1664"/>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039" name="Rectangle 15"/>
            <p:cNvSpPr>
              <a:spLocks noChangeArrowheads="1"/>
            </p:cNvSpPr>
            <p:nvPr/>
          </p:nvSpPr>
          <p:spPr bwMode="auto">
            <a:xfrm>
              <a:off x="849" y="1799"/>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040" name="Rectangle 16"/>
            <p:cNvSpPr>
              <a:spLocks noChangeArrowheads="1"/>
            </p:cNvSpPr>
            <p:nvPr/>
          </p:nvSpPr>
          <p:spPr bwMode="auto">
            <a:xfrm>
              <a:off x="849" y="1936"/>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041" name="Rectangle 17"/>
            <p:cNvSpPr>
              <a:spLocks noChangeArrowheads="1"/>
            </p:cNvSpPr>
            <p:nvPr/>
          </p:nvSpPr>
          <p:spPr bwMode="auto">
            <a:xfrm>
              <a:off x="849" y="2072"/>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042" name="Rectangle 18"/>
            <p:cNvSpPr>
              <a:spLocks noChangeArrowheads="1"/>
            </p:cNvSpPr>
            <p:nvPr/>
          </p:nvSpPr>
          <p:spPr bwMode="auto">
            <a:xfrm>
              <a:off x="849" y="2208"/>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043" name="Rectangle 19"/>
            <p:cNvSpPr>
              <a:spLocks noChangeArrowheads="1"/>
            </p:cNvSpPr>
            <p:nvPr/>
          </p:nvSpPr>
          <p:spPr bwMode="auto">
            <a:xfrm>
              <a:off x="849" y="2344"/>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044" name="Rectangle 20"/>
            <p:cNvSpPr>
              <a:spLocks noChangeArrowheads="1"/>
            </p:cNvSpPr>
            <p:nvPr/>
          </p:nvSpPr>
          <p:spPr bwMode="auto">
            <a:xfrm>
              <a:off x="849" y="2480"/>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045" name="Rectangle 21"/>
            <p:cNvSpPr>
              <a:spLocks noChangeArrowheads="1"/>
            </p:cNvSpPr>
            <p:nvPr/>
          </p:nvSpPr>
          <p:spPr bwMode="auto">
            <a:xfrm>
              <a:off x="849" y="2616"/>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046" name="Rectangle 22"/>
            <p:cNvSpPr>
              <a:spLocks noChangeArrowheads="1"/>
            </p:cNvSpPr>
            <p:nvPr/>
          </p:nvSpPr>
          <p:spPr bwMode="auto">
            <a:xfrm>
              <a:off x="849" y="2751"/>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047" name="Rectangle 23"/>
            <p:cNvSpPr>
              <a:spLocks noChangeArrowheads="1"/>
            </p:cNvSpPr>
            <p:nvPr/>
          </p:nvSpPr>
          <p:spPr bwMode="auto">
            <a:xfrm>
              <a:off x="849" y="2888"/>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048" name="Rectangle 24"/>
            <p:cNvSpPr>
              <a:spLocks noChangeArrowheads="1"/>
            </p:cNvSpPr>
            <p:nvPr/>
          </p:nvSpPr>
          <p:spPr bwMode="auto">
            <a:xfrm>
              <a:off x="849" y="3024"/>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049" name="Rectangle 25"/>
            <p:cNvSpPr>
              <a:spLocks noChangeArrowheads="1"/>
            </p:cNvSpPr>
            <p:nvPr/>
          </p:nvSpPr>
          <p:spPr bwMode="auto">
            <a:xfrm>
              <a:off x="849" y="3160"/>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050" name="Rectangle 26"/>
            <p:cNvSpPr>
              <a:spLocks noChangeArrowheads="1"/>
            </p:cNvSpPr>
            <p:nvPr/>
          </p:nvSpPr>
          <p:spPr bwMode="auto">
            <a:xfrm>
              <a:off x="849" y="3296"/>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051" name="Rectangle 27"/>
            <p:cNvSpPr>
              <a:spLocks noChangeArrowheads="1"/>
            </p:cNvSpPr>
            <p:nvPr/>
          </p:nvSpPr>
          <p:spPr bwMode="auto">
            <a:xfrm>
              <a:off x="1093" y="3426"/>
              <a:ext cx="98" cy="16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1"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052" name="Rectangle 28"/>
            <p:cNvSpPr>
              <a:spLocks noChangeArrowheads="1"/>
            </p:cNvSpPr>
            <p:nvPr/>
          </p:nvSpPr>
          <p:spPr bwMode="auto">
            <a:xfrm>
              <a:off x="1093" y="3563"/>
              <a:ext cx="98" cy="16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1"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053" name="Rectangle 29"/>
            <p:cNvSpPr>
              <a:spLocks noChangeArrowheads="1"/>
            </p:cNvSpPr>
            <p:nvPr/>
          </p:nvSpPr>
          <p:spPr bwMode="auto">
            <a:xfrm>
              <a:off x="1093" y="3698"/>
              <a:ext cx="98" cy="16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1"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054" name="Rectangle 30"/>
            <p:cNvSpPr>
              <a:spLocks noChangeArrowheads="1"/>
            </p:cNvSpPr>
            <p:nvPr/>
          </p:nvSpPr>
          <p:spPr bwMode="auto">
            <a:xfrm>
              <a:off x="1093" y="3835"/>
              <a:ext cx="98" cy="16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1"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055" name="Rectangle 31"/>
            <p:cNvSpPr>
              <a:spLocks noChangeArrowheads="1"/>
            </p:cNvSpPr>
            <p:nvPr/>
          </p:nvSpPr>
          <p:spPr bwMode="auto">
            <a:xfrm>
              <a:off x="1093" y="3970"/>
              <a:ext cx="98" cy="16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1"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056" name="Rectangle 32"/>
            <p:cNvSpPr>
              <a:spLocks noChangeArrowheads="1"/>
            </p:cNvSpPr>
            <p:nvPr/>
          </p:nvSpPr>
          <p:spPr bwMode="auto">
            <a:xfrm>
              <a:off x="1093" y="4106"/>
              <a:ext cx="98" cy="16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1"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grpSp>
          <p:nvGrpSpPr>
            <p:cNvPr id="1059" name="Group 35"/>
            <p:cNvGrpSpPr>
              <a:grpSpLocks/>
            </p:cNvGrpSpPr>
            <p:nvPr/>
          </p:nvGrpSpPr>
          <p:grpSpPr bwMode="auto">
            <a:xfrm>
              <a:off x="845" y="699"/>
              <a:ext cx="939" cy="277"/>
              <a:chOff x="845" y="699"/>
              <a:chExt cx="939" cy="277"/>
            </a:xfrm>
          </p:grpSpPr>
          <p:sp>
            <p:nvSpPr>
              <p:cNvPr id="1057" name="Freeform 33"/>
              <p:cNvSpPr>
                <a:spLocks/>
              </p:cNvSpPr>
              <p:nvPr/>
            </p:nvSpPr>
            <p:spPr bwMode="auto">
              <a:xfrm>
                <a:off x="845" y="699"/>
                <a:ext cx="939" cy="277"/>
              </a:xfrm>
              <a:custGeom>
                <a:avLst/>
                <a:gdLst/>
                <a:ahLst/>
                <a:cxnLst>
                  <a:cxn ang="0">
                    <a:pos x="573" y="0"/>
                  </a:cxn>
                  <a:cxn ang="0">
                    <a:pos x="0" y="573"/>
                  </a:cxn>
                  <a:cxn ang="0">
                    <a:pos x="0" y="2867"/>
                  </a:cxn>
                  <a:cxn ang="0">
                    <a:pos x="573" y="3440"/>
                  </a:cxn>
                  <a:cxn ang="0">
                    <a:pos x="10306" y="3440"/>
                  </a:cxn>
                  <a:cxn ang="0">
                    <a:pos x="10880" y="2867"/>
                  </a:cxn>
                  <a:cxn ang="0">
                    <a:pos x="10880" y="573"/>
                  </a:cxn>
                  <a:cxn ang="0">
                    <a:pos x="10306" y="0"/>
                  </a:cxn>
                  <a:cxn ang="0">
                    <a:pos x="573" y="0"/>
                  </a:cxn>
                </a:cxnLst>
                <a:rect l="0" t="0" r="r" b="b"/>
                <a:pathLst>
                  <a:path w="10880" h="3440">
                    <a:moveTo>
                      <a:pt x="573" y="0"/>
                    </a:moveTo>
                    <a:cubicBezTo>
                      <a:pt x="257" y="0"/>
                      <a:pt x="0" y="257"/>
                      <a:pt x="0" y="573"/>
                    </a:cubicBezTo>
                    <a:lnTo>
                      <a:pt x="0" y="2867"/>
                    </a:lnTo>
                    <a:cubicBezTo>
                      <a:pt x="0" y="3183"/>
                      <a:pt x="257" y="3440"/>
                      <a:pt x="573" y="3440"/>
                    </a:cubicBezTo>
                    <a:lnTo>
                      <a:pt x="10306" y="3440"/>
                    </a:lnTo>
                    <a:cubicBezTo>
                      <a:pt x="10623" y="3440"/>
                      <a:pt x="10880" y="3183"/>
                      <a:pt x="10880" y="2867"/>
                    </a:cubicBezTo>
                    <a:lnTo>
                      <a:pt x="10880" y="573"/>
                    </a:lnTo>
                    <a:cubicBezTo>
                      <a:pt x="10880" y="257"/>
                      <a:pt x="10623" y="0"/>
                      <a:pt x="10306" y="0"/>
                    </a:cubicBezTo>
                    <a:lnTo>
                      <a:pt x="573" y="0"/>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1058" name="Freeform 34"/>
              <p:cNvSpPr>
                <a:spLocks/>
              </p:cNvSpPr>
              <p:nvPr/>
            </p:nvSpPr>
            <p:spPr bwMode="auto">
              <a:xfrm>
                <a:off x="845" y="699"/>
                <a:ext cx="939" cy="277"/>
              </a:xfrm>
              <a:custGeom>
                <a:avLst/>
                <a:gdLst/>
                <a:ahLst/>
                <a:cxnLst>
                  <a:cxn ang="0">
                    <a:pos x="573" y="0"/>
                  </a:cxn>
                  <a:cxn ang="0">
                    <a:pos x="0" y="573"/>
                  </a:cxn>
                  <a:cxn ang="0">
                    <a:pos x="0" y="2867"/>
                  </a:cxn>
                  <a:cxn ang="0">
                    <a:pos x="573" y="3440"/>
                  </a:cxn>
                  <a:cxn ang="0">
                    <a:pos x="10306" y="3440"/>
                  </a:cxn>
                  <a:cxn ang="0">
                    <a:pos x="10880" y="2867"/>
                  </a:cxn>
                  <a:cxn ang="0">
                    <a:pos x="10880" y="573"/>
                  </a:cxn>
                  <a:cxn ang="0">
                    <a:pos x="10306" y="0"/>
                  </a:cxn>
                  <a:cxn ang="0">
                    <a:pos x="573" y="0"/>
                  </a:cxn>
                </a:cxnLst>
                <a:rect l="0" t="0" r="r" b="b"/>
                <a:pathLst>
                  <a:path w="10880" h="3440">
                    <a:moveTo>
                      <a:pt x="573" y="0"/>
                    </a:moveTo>
                    <a:cubicBezTo>
                      <a:pt x="257" y="0"/>
                      <a:pt x="0" y="257"/>
                      <a:pt x="0" y="573"/>
                    </a:cubicBezTo>
                    <a:lnTo>
                      <a:pt x="0" y="2867"/>
                    </a:lnTo>
                    <a:cubicBezTo>
                      <a:pt x="0" y="3183"/>
                      <a:pt x="257" y="3440"/>
                      <a:pt x="573" y="3440"/>
                    </a:cubicBezTo>
                    <a:lnTo>
                      <a:pt x="10306" y="3440"/>
                    </a:lnTo>
                    <a:cubicBezTo>
                      <a:pt x="10623" y="3440"/>
                      <a:pt x="10880" y="3183"/>
                      <a:pt x="10880" y="2867"/>
                    </a:cubicBezTo>
                    <a:lnTo>
                      <a:pt x="10880" y="573"/>
                    </a:lnTo>
                    <a:cubicBezTo>
                      <a:pt x="10880" y="257"/>
                      <a:pt x="10623" y="0"/>
                      <a:pt x="10306" y="0"/>
                    </a:cubicBezTo>
                    <a:lnTo>
                      <a:pt x="573" y="0"/>
                    </a:lnTo>
                    <a:close/>
                  </a:path>
                </a:pathLst>
              </a:custGeom>
              <a:noFill/>
              <a:ln w="9" cap="rnd">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sp>
          <p:nvSpPr>
            <p:cNvPr id="1060" name="Rectangle 36"/>
            <p:cNvSpPr>
              <a:spLocks noChangeArrowheads="1"/>
            </p:cNvSpPr>
            <p:nvPr/>
          </p:nvSpPr>
          <p:spPr bwMode="auto">
            <a:xfrm>
              <a:off x="1031" y="756"/>
              <a:ext cx="634"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Resultado</a:t>
              </a:r>
              <a:endParaRPr kumimoji="0" lang="es-ES" sz="1800" b="0" i="0" u="none" strike="noStrike" cap="none" normalizeH="0" baseline="0" dirty="0" smtClean="0">
                <a:ln>
                  <a:noFill/>
                </a:ln>
                <a:solidFill>
                  <a:schemeClr val="tx1"/>
                </a:solidFill>
                <a:effectLst/>
                <a:latin typeface="Arial" pitchFamily="34" charset="0"/>
              </a:endParaRPr>
            </a:p>
          </p:txBody>
        </p:sp>
        <p:sp>
          <p:nvSpPr>
            <p:cNvPr id="1061" name="Rectangle 37"/>
            <p:cNvSpPr>
              <a:spLocks noChangeArrowheads="1"/>
            </p:cNvSpPr>
            <p:nvPr/>
          </p:nvSpPr>
          <p:spPr bwMode="auto">
            <a:xfrm>
              <a:off x="1601" y="756"/>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grpSp>
          <p:nvGrpSpPr>
            <p:cNvPr id="1064" name="Group 40"/>
            <p:cNvGrpSpPr>
              <a:grpSpLocks/>
            </p:cNvGrpSpPr>
            <p:nvPr/>
          </p:nvGrpSpPr>
          <p:grpSpPr bwMode="auto">
            <a:xfrm>
              <a:off x="2192" y="700"/>
              <a:ext cx="1243" cy="381"/>
              <a:chOff x="2192" y="700"/>
              <a:chExt cx="1243" cy="381"/>
            </a:xfrm>
          </p:grpSpPr>
          <p:sp>
            <p:nvSpPr>
              <p:cNvPr id="1062" name="Freeform 38"/>
              <p:cNvSpPr>
                <a:spLocks/>
              </p:cNvSpPr>
              <p:nvPr/>
            </p:nvSpPr>
            <p:spPr bwMode="auto">
              <a:xfrm>
                <a:off x="2192" y="700"/>
                <a:ext cx="1243" cy="381"/>
              </a:xfrm>
              <a:custGeom>
                <a:avLst/>
                <a:gdLst/>
                <a:ahLst/>
                <a:cxnLst>
                  <a:cxn ang="0">
                    <a:pos x="393" y="0"/>
                  </a:cxn>
                  <a:cxn ang="0">
                    <a:pos x="0" y="393"/>
                  </a:cxn>
                  <a:cxn ang="0">
                    <a:pos x="0" y="1966"/>
                  </a:cxn>
                  <a:cxn ang="0">
                    <a:pos x="393" y="2360"/>
                  </a:cxn>
                  <a:cxn ang="0">
                    <a:pos x="6807" y="2360"/>
                  </a:cxn>
                  <a:cxn ang="0">
                    <a:pos x="7200" y="1966"/>
                  </a:cxn>
                  <a:cxn ang="0">
                    <a:pos x="7200" y="393"/>
                  </a:cxn>
                  <a:cxn ang="0">
                    <a:pos x="6807" y="0"/>
                  </a:cxn>
                  <a:cxn ang="0">
                    <a:pos x="393" y="0"/>
                  </a:cxn>
                </a:cxnLst>
                <a:rect l="0" t="0" r="r" b="b"/>
                <a:pathLst>
                  <a:path w="7200" h="2360">
                    <a:moveTo>
                      <a:pt x="393" y="0"/>
                    </a:moveTo>
                    <a:cubicBezTo>
                      <a:pt x="176" y="0"/>
                      <a:pt x="0" y="176"/>
                      <a:pt x="0" y="393"/>
                    </a:cubicBezTo>
                    <a:lnTo>
                      <a:pt x="0" y="1966"/>
                    </a:lnTo>
                    <a:cubicBezTo>
                      <a:pt x="0" y="2184"/>
                      <a:pt x="176" y="2360"/>
                      <a:pt x="393" y="2360"/>
                    </a:cubicBezTo>
                    <a:lnTo>
                      <a:pt x="6807" y="2360"/>
                    </a:lnTo>
                    <a:cubicBezTo>
                      <a:pt x="7024" y="2360"/>
                      <a:pt x="7200" y="2184"/>
                      <a:pt x="7200" y="1966"/>
                    </a:cubicBezTo>
                    <a:lnTo>
                      <a:pt x="7200" y="393"/>
                    </a:lnTo>
                    <a:cubicBezTo>
                      <a:pt x="7200" y="176"/>
                      <a:pt x="7024" y="0"/>
                      <a:pt x="6807" y="0"/>
                    </a:cubicBezTo>
                    <a:lnTo>
                      <a:pt x="393" y="0"/>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1063" name="Freeform 39"/>
              <p:cNvSpPr>
                <a:spLocks/>
              </p:cNvSpPr>
              <p:nvPr/>
            </p:nvSpPr>
            <p:spPr bwMode="auto">
              <a:xfrm>
                <a:off x="2192" y="700"/>
                <a:ext cx="1243" cy="381"/>
              </a:xfrm>
              <a:custGeom>
                <a:avLst/>
                <a:gdLst/>
                <a:ahLst/>
                <a:cxnLst>
                  <a:cxn ang="0">
                    <a:pos x="393" y="0"/>
                  </a:cxn>
                  <a:cxn ang="0">
                    <a:pos x="0" y="393"/>
                  </a:cxn>
                  <a:cxn ang="0">
                    <a:pos x="0" y="1966"/>
                  </a:cxn>
                  <a:cxn ang="0">
                    <a:pos x="393" y="2360"/>
                  </a:cxn>
                  <a:cxn ang="0">
                    <a:pos x="6807" y="2360"/>
                  </a:cxn>
                  <a:cxn ang="0">
                    <a:pos x="7200" y="1966"/>
                  </a:cxn>
                  <a:cxn ang="0">
                    <a:pos x="7200" y="393"/>
                  </a:cxn>
                  <a:cxn ang="0">
                    <a:pos x="6807" y="0"/>
                  </a:cxn>
                  <a:cxn ang="0">
                    <a:pos x="393" y="0"/>
                  </a:cxn>
                </a:cxnLst>
                <a:rect l="0" t="0" r="r" b="b"/>
                <a:pathLst>
                  <a:path w="7200" h="2360">
                    <a:moveTo>
                      <a:pt x="393" y="0"/>
                    </a:moveTo>
                    <a:cubicBezTo>
                      <a:pt x="176" y="0"/>
                      <a:pt x="0" y="176"/>
                      <a:pt x="0" y="393"/>
                    </a:cubicBezTo>
                    <a:lnTo>
                      <a:pt x="0" y="1966"/>
                    </a:lnTo>
                    <a:cubicBezTo>
                      <a:pt x="0" y="2184"/>
                      <a:pt x="176" y="2360"/>
                      <a:pt x="393" y="2360"/>
                    </a:cubicBezTo>
                    <a:lnTo>
                      <a:pt x="6807" y="2360"/>
                    </a:lnTo>
                    <a:cubicBezTo>
                      <a:pt x="7024" y="2360"/>
                      <a:pt x="7200" y="2184"/>
                      <a:pt x="7200" y="1966"/>
                    </a:cubicBezTo>
                    <a:lnTo>
                      <a:pt x="7200" y="393"/>
                    </a:lnTo>
                    <a:cubicBezTo>
                      <a:pt x="7200" y="176"/>
                      <a:pt x="7024" y="0"/>
                      <a:pt x="6807" y="0"/>
                    </a:cubicBezTo>
                    <a:lnTo>
                      <a:pt x="393" y="0"/>
                    </a:lnTo>
                    <a:close/>
                  </a:path>
                </a:pathLst>
              </a:custGeom>
              <a:noFill/>
              <a:ln w="9" cap="rnd">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sp>
          <p:nvSpPr>
            <p:cNvPr id="1065" name="Rectangle 41"/>
            <p:cNvSpPr>
              <a:spLocks noChangeArrowheads="1"/>
            </p:cNvSpPr>
            <p:nvPr/>
          </p:nvSpPr>
          <p:spPr bwMode="auto">
            <a:xfrm>
              <a:off x="2466" y="762"/>
              <a:ext cx="798"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Indicador de </a:t>
              </a:r>
              <a:endParaRPr kumimoji="0" lang="es-ES" sz="1800" b="0" i="0" u="none" strike="noStrike" cap="none" normalizeH="0" baseline="0" dirty="0" smtClean="0">
                <a:ln>
                  <a:noFill/>
                </a:ln>
                <a:solidFill>
                  <a:schemeClr val="tx1"/>
                </a:solidFill>
                <a:effectLst/>
                <a:latin typeface="Arial" pitchFamily="34" charset="0"/>
              </a:endParaRPr>
            </a:p>
          </p:txBody>
        </p:sp>
        <p:sp>
          <p:nvSpPr>
            <p:cNvPr id="1066" name="Rectangle 42"/>
            <p:cNvSpPr>
              <a:spLocks noChangeArrowheads="1"/>
            </p:cNvSpPr>
            <p:nvPr/>
          </p:nvSpPr>
          <p:spPr bwMode="auto">
            <a:xfrm>
              <a:off x="2473" y="898"/>
              <a:ext cx="747"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Desempeño</a:t>
              </a:r>
              <a:endParaRPr kumimoji="0" lang="es-ES" sz="1800" b="0" i="0" u="none" strike="noStrike" cap="none" normalizeH="0" baseline="0" dirty="0" smtClean="0">
                <a:ln>
                  <a:noFill/>
                </a:ln>
                <a:solidFill>
                  <a:schemeClr val="tx1"/>
                </a:solidFill>
                <a:effectLst/>
                <a:latin typeface="Arial" pitchFamily="34" charset="0"/>
              </a:endParaRPr>
            </a:p>
          </p:txBody>
        </p:sp>
        <p:sp>
          <p:nvSpPr>
            <p:cNvPr id="1067" name="Rectangle 43"/>
            <p:cNvSpPr>
              <a:spLocks noChangeArrowheads="1"/>
            </p:cNvSpPr>
            <p:nvPr/>
          </p:nvSpPr>
          <p:spPr bwMode="auto">
            <a:xfrm>
              <a:off x="3155" y="898"/>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grpSp>
          <p:nvGrpSpPr>
            <p:cNvPr id="1070" name="Group 46"/>
            <p:cNvGrpSpPr>
              <a:grpSpLocks/>
            </p:cNvGrpSpPr>
            <p:nvPr/>
          </p:nvGrpSpPr>
          <p:grpSpPr bwMode="auto">
            <a:xfrm>
              <a:off x="3932" y="700"/>
              <a:ext cx="1270" cy="381"/>
              <a:chOff x="3932" y="700"/>
              <a:chExt cx="1270" cy="381"/>
            </a:xfrm>
          </p:grpSpPr>
          <p:sp>
            <p:nvSpPr>
              <p:cNvPr id="1068" name="Freeform 44"/>
              <p:cNvSpPr>
                <a:spLocks/>
              </p:cNvSpPr>
              <p:nvPr/>
            </p:nvSpPr>
            <p:spPr bwMode="auto">
              <a:xfrm>
                <a:off x="3932" y="700"/>
                <a:ext cx="1270" cy="381"/>
              </a:xfrm>
              <a:custGeom>
                <a:avLst/>
                <a:gdLst/>
                <a:ahLst/>
                <a:cxnLst>
                  <a:cxn ang="0">
                    <a:pos x="393" y="0"/>
                  </a:cxn>
                  <a:cxn ang="0">
                    <a:pos x="0" y="393"/>
                  </a:cxn>
                  <a:cxn ang="0">
                    <a:pos x="0" y="1966"/>
                  </a:cxn>
                  <a:cxn ang="0">
                    <a:pos x="393" y="2360"/>
                  </a:cxn>
                  <a:cxn ang="0">
                    <a:pos x="6967" y="2360"/>
                  </a:cxn>
                  <a:cxn ang="0">
                    <a:pos x="7360" y="1966"/>
                  </a:cxn>
                  <a:cxn ang="0">
                    <a:pos x="7360" y="393"/>
                  </a:cxn>
                  <a:cxn ang="0">
                    <a:pos x="6967" y="0"/>
                  </a:cxn>
                  <a:cxn ang="0">
                    <a:pos x="393" y="0"/>
                  </a:cxn>
                </a:cxnLst>
                <a:rect l="0" t="0" r="r" b="b"/>
                <a:pathLst>
                  <a:path w="7360" h="2360">
                    <a:moveTo>
                      <a:pt x="393" y="0"/>
                    </a:moveTo>
                    <a:cubicBezTo>
                      <a:pt x="176" y="0"/>
                      <a:pt x="0" y="176"/>
                      <a:pt x="0" y="393"/>
                    </a:cubicBezTo>
                    <a:lnTo>
                      <a:pt x="0" y="1966"/>
                    </a:lnTo>
                    <a:cubicBezTo>
                      <a:pt x="0" y="2184"/>
                      <a:pt x="176" y="2360"/>
                      <a:pt x="393" y="2360"/>
                    </a:cubicBezTo>
                    <a:lnTo>
                      <a:pt x="6967" y="2360"/>
                    </a:lnTo>
                    <a:cubicBezTo>
                      <a:pt x="7184" y="2360"/>
                      <a:pt x="7360" y="2184"/>
                      <a:pt x="7360" y="1966"/>
                    </a:cubicBezTo>
                    <a:lnTo>
                      <a:pt x="7360" y="393"/>
                    </a:lnTo>
                    <a:cubicBezTo>
                      <a:pt x="7360" y="176"/>
                      <a:pt x="7184" y="0"/>
                      <a:pt x="6967" y="0"/>
                    </a:cubicBezTo>
                    <a:lnTo>
                      <a:pt x="393" y="0"/>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1069" name="Freeform 45"/>
              <p:cNvSpPr>
                <a:spLocks/>
              </p:cNvSpPr>
              <p:nvPr/>
            </p:nvSpPr>
            <p:spPr bwMode="auto">
              <a:xfrm>
                <a:off x="3932" y="700"/>
                <a:ext cx="1270" cy="381"/>
              </a:xfrm>
              <a:custGeom>
                <a:avLst/>
                <a:gdLst/>
                <a:ahLst/>
                <a:cxnLst>
                  <a:cxn ang="0">
                    <a:pos x="393" y="0"/>
                  </a:cxn>
                  <a:cxn ang="0">
                    <a:pos x="0" y="393"/>
                  </a:cxn>
                  <a:cxn ang="0">
                    <a:pos x="0" y="1966"/>
                  </a:cxn>
                  <a:cxn ang="0">
                    <a:pos x="393" y="2360"/>
                  </a:cxn>
                  <a:cxn ang="0">
                    <a:pos x="6967" y="2360"/>
                  </a:cxn>
                  <a:cxn ang="0">
                    <a:pos x="7360" y="1966"/>
                  </a:cxn>
                  <a:cxn ang="0">
                    <a:pos x="7360" y="393"/>
                  </a:cxn>
                  <a:cxn ang="0">
                    <a:pos x="6967" y="0"/>
                  </a:cxn>
                  <a:cxn ang="0">
                    <a:pos x="393" y="0"/>
                  </a:cxn>
                </a:cxnLst>
                <a:rect l="0" t="0" r="r" b="b"/>
                <a:pathLst>
                  <a:path w="7360" h="2360">
                    <a:moveTo>
                      <a:pt x="393" y="0"/>
                    </a:moveTo>
                    <a:cubicBezTo>
                      <a:pt x="176" y="0"/>
                      <a:pt x="0" y="176"/>
                      <a:pt x="0" y="393"/>
                    </a:cubicBezTo>
                    <a:lnTo>
                      <a:pt x="0" y="1966"/>
                    </a:lnTo>
                    <a:cubicBezTo>
                      <a:pt x="0" y="2184"/>
                      <a:pt x="176" y="2360"/>
                      <a:pt x="393" y="2360"/>
                    </a:cubicBezTo>
                    <a:lnTo>
                      <a:pt x="6967" y="2360"/>
                    </a:lnTo>
                    <a:cubicBezTo>
                      <a:pt x="7184" y="2360"/>
                      <a:pt x="7360" y="2184"/>
                      <a:pt x="7360" y="1966"/>
                    </a:cubicBezTo>
                    <a:lnTo>
                      <a:pt x="7360" y="393"/>
                    </a:lnTo>
                    <a:cubicBezTo>
                      <a:pt x="7360" y="176"/>
                      <a:pt x="7184" y="0"/>
                      <a:pt x="6967" y="0"/>
                    </a:cubicBezTo>
                    <a:lnTo>
                      <a:pt x="393" y="0"/>
                    </a:lnTo>
                    <a:close/>
                  </a:path>
                </a:pathLst>
              </a:custGeom>
              <a:noFill/>
              <a:ln w="9" cap="rnd">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sp>
          <p:nvSpPr>
            <p:cNvPr id="1071" name="Rectangle 47"/>
            <p:cNvSpPr>
              <a:spLocks noChangeArrowheads="1"/>
            </p:cNvSpPr>
            <p:nvPr/>
          </p:nvSpPr>
          <p:spPr bwMode="auto">
            <a:xfrm>
              <a:off x="4036" y="762"/>
              <a:ext cx="99"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a:t>
              </a:r>
              <a:endParaRPr kumimoji="0" lang="es-ES" sz="1800" b="0" i="0" u="none" strike="noStrike" cap="none" normalizeH="0" baseline="0" dirty="0" smtClean="0">
                <a:ln>
                  <a:noFill/>
                </a:ln>
                <a:solidFill>
                  <a:schemeClr val="tx1"/>
                </a:solidFill>
                <a:effectLst/>
                <a:latin typeface="Arial" pitchFamily="34" charset="0"/>
              </a:endParaRPr>
            </a:p>
          </p:txBody>
        </p:sp>
        <p:sp>
          <p:nvSpPr>
            <p:cNvPr id="1072" name="Rectangle 48"/>
            <p:cNvSpPr>
              <a:spLocks noChangeArrowheads="1"/>
            </p:cNvSpPr>
            <p:nvPr/>
          </p:nvSpPr>
          <p:spPr bwMode="auto">
            <a:xfrm>
              <a:off x="4079" y="762"/>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073" name="Rectangle 49"/>
            <p:cNvSpPr>
              <a:spLocks noChangeArrowheads="1"/>
            </p:cNvSpPr>
            <p:nvPr/>
          </p:nvSpPr>
          <p:spPr bwMode="auto">
            <a:xfrm>
              <a:off x="4115" y="762"/>
              <a:ext cx="386" cy="14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Unidad</a:t>
              </a:r>
              <a:endParaRPr kumimoji="0" lang="es-ES" sz="1800" b="0" i="0" u="none" strike="noStrike" cap="none" normalizeH="0" baseline="0" dirty="0" smtClean="0">
                <a:ln>
                  <a:noFill/>
                </a:ln>
                <a:solidFill>
                  <a:schemeClr val="tx1"/>
                </a:solidFill>
                <a:effectLst/>
                <a:latin typeface="Arial" pitchFamily="34" charset="0"/>
              </a:endParaRPr>
            </a:p>
          </p:txBody>
        </p:sp>
        <p:sp>
          <p:nvSpPr>
            <p:cNvPr id="1074" name="Rectangle 50"/>
            <p:cNvSpPr>
              <a:spLocks noChangeArrowheads="1"/>
            </p:cNvSpPr>
            <p:nvPr/>
          </p:nvSpPr>
          <p:spPr bwMode="auto">
            <a:xfrm>
              <a:off x="4445" y="762"/>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075" name="Rectangle 51"/>
            <p:cNvSpPr>
              <a:spLocks noChangeArrowheads="1"/>
            </p:cNvSpPr>
            <p:nvPr/>
          </p:nvSpPr>
          <p:spPr bwMode="auto">
            <a:xfrm>
              <a:off x="4565" y="762"/>
              <a:ext cx="655"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de medida</a:t>
              </a:r>
              <a:endParaRPr kumimoji="0" lang="es-ES" sz="1800" b="0" i="0" u="none" strike="noStrike" cap="none" normalizeH="0" baseline="0" dirty="0" smtClean="0">
                <a:ln>
                  <a:noFill/>
                </a:ln>
                <a:solidFill>
                  <a:schemeClr val="tx1"/>
                </a:solidFill>
                <a:effectLst/>
                <a:latin typeface="Arial" pitchFamily="34" charset="0"/>
              </a:endParaRPr>
            </a:p>
          </p:txBody>
        </p:sp>
        <p:sp>
          <p:nvSpPr>
            <p:cNvPr id="1076" name="Rectangle 52"/>
            <p:cNvSpPr>
              <a:spLocks noChangeArrowheads="1"/>
            </p:cNvSpPr>
            <p:nvPr/>
          </p:nvSpPr>
          <p:spPr bwMode="auto">
            <a:xfrm>
              <a:off x="5071" y="762"/>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077" name="Rectangle 53"/>
            <p:cNvSpPr>
              <a:spLocks noChangeArrowheads="1"/>
            </p:cNvSpPr>
            <p:nvPr/>
          </p:nvSpPr>
          <p:spPr bwMode="auto">
            <a:xfrm>
              <a:off x="4036" y="898"/>
              <a:ext cx="99"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a:t>
              </a:r>
              <a:endParaRPr kumimoji="0" lang="es-ES" sz="1800" b="0" i="0" u="none" strike="noStrike" cap="none" normalizeH="0" baseline="0" dirty="0" smtClean="0">
                <a:ln>
                  <a:noFill/>
                </a:ln>
                <a:solidFill>
                  <a:schemeClr val="tx1"/>
                </a:solidFill>
                <a:effectLst/>
                <a:latin typeface="Arial" pitchFamily="34" charset="0"/>
              </a:endParaRPr>
            </a:p>
          </p:txBody>
        </p:sp>
        <p:sp>
          <p:nvSpPr>
            <p:cNvPr id="1078" name="Rectangle 54"/>
            <p:cNvSpPr>
              <a:spLocks noChangeArrowheads="1"/>
            </p:cNvSpPr>
            <p:nvPr/>
          </p:nvSpPr>
          <p:spPr bwMode="auto">
            <a:xfrm>
              <a:off x="4079" y="898"/>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079" name="Rectangle 55"/>
            <p:cNvSpPr>
              <a:spLocks noChangeArrowheads="1"/>
            </p:cNvSpPr>
            <p:nvPr/>
          </p:nvSpPr>
          <p:spPr bwMode="auto">
            <a:xfrm>
              <a:off x="4115" y="898"/>
              <a:ext cx="1026"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Valor proyectado</a:t>
              </a:r>
              <a:endParaRPr kumimoji="0" lang="es-ES" sz="1800" b="0" i="0" u="none" strike="noStrike" cap="none" normalizeH="0" baseline="0" dirty="0" smtClean="0">
                <a:ln>
                  <a:noFill/>
                </a:ln>
                <a:solidFill>
                  <a:schemeClr val="tx1"/>
                </a:solidFill>
                <a:effectLst/>
                <a:latin typeface="Arial" pitchFamily="34" charset="0"/>
              </a:endParaRPr>
            </a:p>
          </p:txBody>
        </p:sp>
        <p:sp>
          <p:nvSpPr>
            <p:cNvPr id="1080" name="Rectangle 56"/>
            <p:cNvSpPr>
              <a:spLocks noChangeArrowheads="1"/>
            </p:cNvSpPr>
            <p:nvPr/>
          </p:nvSpPr>
          <p:spPr bwMode="auto">
            <a:xfrm>
              <a:off x="5071" y="898"/>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grpSp>
          <p:nvGrpSpPr>
            <p:cNvPr id="1083" name="Group 59"/>
            <p:cNvGrpSpPr>
              <a:grpSpLocks/>
            </p:cNvGrpSpPr>
            <p:nvPr/>
          </p:nvGrpSpPr>
          <p:grpSpPr bwMode="auto">
            <a:xfrm>
              <a:off x="845" y="1544"/>
              <a:ext cx="905" cy="278"/>
              <a:chOff x="845" y="1544"/>
              <a:chExt cx="905" cy="278"/>
            </a:xfrm>
          </p:grpSpPr>
          <p:sp>
            <p:nvSpPr>
              <p:cNvPr id="1081" name="Freeform 57"/>
              <p:cNvSpPr>
                <a:spLocks/>
              </p:cNvSpPr>
              <p:nvPr/>
            </p:nvSpPr>
            <p:spPr bwMode="auto">
              <a:xfrm>
                <a:off x="845" y="1544"/>
                <a:ext cx="905" cy="278"/>
              </a:xfrm>
              <a:custGeom>
                <a:avLst/>
                <a:gdLst/>
                <a:ahLst/>
                <a:cxnLst>
                  <a:cxn ang="0">
                    <a:pos x="573" y="0"/>
                  </a:cxn>
                  <a:cxn ang="0">
                    <a:pos x="0" y="573"/>
                  </a:cxn>
                  <a:cxn ang="0">
                    <a:pos x="0" y="2866"/>
                  </a:cxn>
                  <a:cxn ang="0">
                    <a:pos x="573" y="3440"/>
                  </a:cxn>
                  <a:cxn ang="0">
                    <a:pos x="9906" y="3440"/>
                  </a:cxn>
                  <a:cxn ang="0">
                    <a:pos x="10480" y="2866"/>
                  </a:cxn>
                  <a:cxn ang="0">
                    <a:pos x="10480" y="573"/>
                  </a:cxn>
                  <a:cxn ang="0">
                    <a:pos x="9906" y="0"/>
                  </a:cxn>
                  <a:cxn ang="0">
                    <a:pos x="573" y="0"/>
                  </a:cxn>
                </a:cxnLst>
                <a:rect l="0" t="0" r="r" b="b"/>
                <a:pathLst>
                  <a:path w="10480" h="3440">
                    <a:moveTo>
                      <a:pt x="573" y="0"/>
                    </a:moveTo>
                    <a:cubicBezTo>
                      <a:pt x="257" y="0"/>
                      <a:pt x="0" y="257"/>
                      <a:pt x="0" y="573"/>
                    </a:cubicBezTo>
                    <a:lnTo>
                      <a:pt x="0" y="2866"/>
                    </a:lnTo>
                    <a:cubicBezTo>
                      <a:pt x="0" y="3183"/>
                      <a:pt x="257" y="3440"/>
                      <a:pt x="573" y="3440"/>
                    </a:cubicBezTo>
                    <a:lnTo>
                      <a:pt x="9906" y="3440"/>
                    </a:lnTo>
                    <a:cubicBezTo>
                      <a:pt x="10223" y="3440"/>
                      <a:pt x="10480" y="3183"/>
                      <a:pt x="10480" y="2866"/>
                    </a:cubicBezTo>
                    <a:lnTo>
                      <a:pt x="10480" y="573"/>
                    </a:lnTo>
                    <a:cubicBezTo>
                      <a:pt x="10480" y="257"/>
                      <a:pt x="10223" y="0"/>
                      <a:pt x="9906" y="0"/>
                    </a:cubicBezTo>
                    <a:lnTo>
                      <a:pt x="573" y="0"/>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1082" name="Freeform 58"/>
              <p:cNvSpPr>
                <a:spLocks/>
              </p:cNvSpPr>
              <p:nvPr/>
            </p:nvSpPr>
            <p:spPr bwMode="auto">
              <a:xfrm>
                <a:off x="845" y="1544"/>
                <a:ext cx="905" cy="278"/>
              </a:xfrm>
              <a:custGeom>
                <a:avLst/>
                <a:gdLst/>
                <a:ahLst/>
                <a:cxnLst>
                  <a:cxn ang="0">
                    <a:pos x="573" y="0"/>
                  </a:cxn>
                  <a:cxn ang="0">
                    <a:pos x="0" y="573"/>
                  </a:cxn>
                  <a:cxn ang="0">
                    <a:pos x="0" y="2866"/>
                  </a:cxn>
                  <a:cxn ang="0">
                    <a:pos x="573" y="3440"/>
                  </a:cxn>
                  <a:cxn ang="0">
                    <a:pos x="9906" y="3440"/>
                  </a:cxn>
                  <a:cxn ang="0">
                    <a:pos x="10480" y="2866"/>
                  </a:cxn>
                  <a:cxn ang="0">
                    <a:pos x="10480" y="573"/>
                  </a:cxn>
                  <a:cxn ang="0">
                    <a:pos x="9906" y="0"/>
                  </a:cxn>
                  <a:cxn ang="0">
                    <a:pos x="573" y="0"/>
                  </a:cxn>
                </a:cxnLst>
                <a:rect l="0" t="0" r="r" b="b"/>
                <a:pathLst>
                  <a:path w="10480" h="3440">
                    <a:moveTo>
                      <a:pt x="573" y="0"/>
                    </a:moveTo>
                    <a:cubicBezTo>
                      <a:pt x="257" y="0"/>
                      <a:pt x="0" y="257"/>
                      <a:pt x="0" y="573"/>
                    </a:cubicBezTo>
                    <a:lnTo>
                      <a:pt x="0" y="2866"/>
                    </a:lnTo>
                    <a:cubicBezTo>
                      <a:pt x="0" y="3183"/>
                      <a:pt x="257" y="3440"/>
                      <a:pt x="573" y="3440"/>
                    </a:cubicBezTo>
                    <a:lnTo>
                      <a:pt x="9906" y="3440"/>
                    </a:lnTo>
                    <a:cubicBezTo>
                      <a:pt x="10223" y="3440"/>
                      <a:pt x="10480" y="3183"/>
                      <a:pt x="10480" y="2866"/>
                    </a:cubicBezTo>
                    <a:lnTo>
                      <a:pt x="10480" y="573"/>
                    </a:lnTo>
                    <a:cubicBezTo>
                      <a:pt x="10480" y="257"/>
                      <a:pt x="10223" y="0"/>
                      <a:pt x="9906" y="0"/>
                    </a:cubicBezTo>
                    <a:lnTo>
                      <a:pt x="573" y="0"/>
                    </a:lnTo>
                    <a:close/>
                  </a:path>
                </a:pathLst>
              </a:custGeom>
              <a:noFill/>
              <a:ln w="9" cap="rnd">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sp>
          <p:nvSpPr>
            <p:cNvPr id="1084" name="Rectangle 60"/>
            <p:cNvSpPr>
              <a:spLocks noChangeArrowheads="1"/>
            </p:cNvSpPr>
            <p:nvPr/>
          </p:nvSpPr>
          <p:spPr bwMode="auto">
            <a:xfrm>
              <a:off x="1045" y="1601"/>
              <a:ext cx="569"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Producto</a:t>
              </a:r>
              <a:endParaRPr kumimoji="0" lang="es-ES" sz="1800" b="0" i="0" u="none" strike="noStrike" cap="none" normalizeH="0" baseline="0" dirty="0" smtClean="0">
                <a:ln>
                  <a:noFill/>
                </a:ln>
                <a:solidFill>
                  <a:schemeClr val="tx1"/>
                </a:solidFill>
                <a:effectLst/>
                <a:latin typeface="Arial" pitchFamily="34" charset="0"/>
              </a:endParaRPr>
            </a:p>
          </p:txBody>
        </p:sp>
        <p:sp>
          <p:nvSpPr>
            <p:cNvPr id="1085" name="Rectangle 61"/>
            <p:cNvSpPr>
              <a:spLocks noChangeArrowheads="1"/>
            </p:cNvSpPr>
            <p:nvPr/>
          </p:nvSpPr>
          <p:spPr bwMode="auto">
            <a:xfrm>
              <a:off x="1552" y="1601"/>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grpSp>
          <p:nvGrpSpPr>
            <p:cNvPr id="1088" name="Group 64"/>
            <p:cNvGrpSpPr>
              <a:grpSpLocks/>
            </p:cNvGrpSpPr>
            <p:nvPr/>
          </p:nvGrpSpPr>
          <p:grpSpPr bwMode="auto">
            <a:xfrm>
              <a:off x="852" y="3127"/>
              <a:ext cx="932" cy="711"/>
              <a:chOff x="852" y="3127"/>
              <a:chExt cx="932" cy="711"/>
            </a:xfrm>
          </p:grpSpPr>
          <p:sp>
            <p:nvSpPr>
              <p:cNvPr id="1086" name="Freeform 62"/>
              <p:cNvSpPr>
                <a:spLocks/>
              </p:cNvSpPr>
              <p:nvPr/>
            </p:nvSpPr>
            <p:spPr bwMode="auto">
              <a:xfrm>
                <a:off x="852" y="3127"/>
                <a:ext cx="932" cy="711"/>
              </a:xfrm>
              <a:custGeom>
                <a:avLst/>
                <a:gdLst/>
                <a:ahLst/>
                <a:cxnLst>
                  <a:cxn ang="0">
                    <a:pos x="735" y="0"/>
                  </a:cxn>
                  <a:cxn ang="0">
                    <a:pos x="0" y="734"/>
                  </a:cxn>
                  <a:cxn ang="0">
                    <a:pos x="0" y="3672"/>
                  </a:cxn>
                  <a:cxn ang="0">
                    <a:pos x="735" y="4406"/>
                  </a:cxn>
                  <a:cxn ang="0">
                    <a:pos x="4666" y="4406"/>
                  </a:cxn>
                  <a:cxn ang="0">
                    <a:pos x="5400" y="3672"/>
                  </a:cxn>
                  <a:cxn ang="0">
                    <a:pos x="5400" y="734"/>
                  </a:cxn>
                  <a:cxn ang="0">
                    <a:pos x="4666" y="0"/>
                  </a:cxn>
                  <a:cxn ang="0">
                    <a:pos x="735" y="0"/>
                  </a:cxn>
                </a:cxnLst>
                <a:rect l="0" t="0" r="r" b="b"/>
                <a:pathLst>
                  <a:path w="5400" h="4406">
                    <a:moveTo>
                      <a:pt x="735" y="0"/>
                    </a:moveTo>
                    <a:cubicBezTo>
                      <a:pt x="329" y="0"/>
                      <a:pt x="0" y="329"/>
                      <a:pt x="0" y="734"/>
                    </a:cubicBezTo>
                    <a:lnTo>
                      <a:pt x="0" y="3672"/>
                    </a:lnTo>
                    <a:cubicBezTo>
                      <a:pt x="0" y="4078"/>
                      <a:pt x="329" y="4406"/>
                      <a:pt x="735" y="4406"/>
                    </a:cubicBezTo>
                    <a:lnTo>
                      <a:pt x="4666" y="4406"/>
                    </a:lnTo>
                    <a:cubicBezTo>
                      <a:pt x="5071" y="4406"/>
                      <a:pt x="5400" y="4078"/>
                      <a:pt x="5400" y="3672"/>
                    </a:cubicBezTo>
                    <a:lnTo>
                      <a:pt x="5400" y="734"/>
                    </a:lnTo>
                    <a:cubicBezTo>
                      <a:pt x="5400" y="329"/>
                      <a:pt x="5071" y="0"/>
                      <a:pt x="4666" y="0"/>
                    </a:cubicBezTo>
                    <a:lnTo>
                      <a:pt x="735" y="0"/>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1087" name="Freeform 63"/>
              <p:cNvSpPr>
                <a:spLocks/>
              </p:cNvSpPr>
              <p:nvPr/>
            </p:nvSpPr>
            <p:spPr bwMode="auto">
              <a:xfrm>
                <a:off x="852" y="3127"/>
                <a:ext cx="932" cy="711"/>
              </a:xfrm>
              <a:custGeom>
                <a:avLst/>
                <a:gdLst/>
                <a:ahLst/>
                <a:cxnLst>
                  <a:cxn ang="0">
                    <a:pos x="735" y="0"/>
                  </a:cxn>
                  <a:cxn ang="0">
                    <a:pos x="0" y="734"/>
                  </a:cxn>
                  <a:cxn ang="0">
                    <a:pos x="0" y="3672"/>
                  </a:cxn>
                  <a:cxn ang="0">
                    <a:pos x="735" y="4406"/>
                  </a:cxn>
                  <a:cxn ang="0">
                    <a:pos x="4666" y="4406"/>
                  </a:cxn>
                  <a:cxn ang="0">
                    <a:pos x="5400" y="3672"/>
                  </a:cxn>
                  <a:cxn ang="0">
                    <a:pos x="5400" y="734"/>
                  </a:cxn>
                  <a:cxn ang="0">
                    <a:pos x="4666" y="0"/>
                  </a:cxn>
                  <a:cxn ang="0">
                    <a:pos x="735" y="0"/>
                  </a:cxn>
                </a:cxnLst>
                <a:rect l="0" t="0" r="r" b="b"/>
                <a:pathLst>
                  <a:path w="5400" h="4406">
                    <a:moveTo>
                      <a:pt x="735" y="0"/>
                    </a:moveTo>
                    <a:cubicBezTo>
                      <a:pt x="329" y="0"/>
                      <a:pt x="0" y="329"/>
                      <a:pt x="0" y="734"/>
                    </a:cubicBezTo>
                    <a:lnTo>
                      <a:pt x="0" y="3672"/>
                    </a:lnTo>
                    <a:cubicBezTo>
                      <a:pt x="0" y="4078"/>
                      <a:pt x="329" y="4406"/>
                      <a:pt x="735" y="4406"/>
                    </a:cubicBezTo>
                    <a:lnTo>
                      <a:pt x="4666" y="4406"/>
                    </a:lnTo>
                    <a:cubicBezTo>
                      <a:pt x="5071" y="4406"/>
                      <a:pt x="5400" y="4078"/>
                      <a:pt x="5400" y="3672"/>
                    </a:cubicBezTo>
                    <a:lnTo>
                      <a:pt x="5400" y="734"/>
                    </a:lnTo>
                    <a:cubicBezTo>
                      <a:pt x="5400" y="329"/>
                      <a:pt x="5071" y="0"/>
                      <a:pt x="4666" y="0"/>
                    </a:cubicBezTo>
                    <a:lnTo>
                      <a:pt x="735" y="0"/>
                    </a:lnTo>
                    <a:close/>
                  </a:path>
                </a:pathLst>
              </a:custGeom>
              <a:noFill/>
              <a:ln w="9" cap="rnd">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sp>
          <p:nvSpPr>
            <p:cNvPr id="1089" name="Rectangle 65"/>
            <p:cNvSpPr>
              <a:spLocks noChangeArrowheads="1"/>
            </p:cNvSpPr>
            <p:nvPr/>
          </p:nvSpPr>
          <p:spPr bwMode="auto">
            <a:xfrm>
              <a:off x="977" y="3205"/>
              <a:ext cx="748"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Actividades/</a:t>
              </a:r>
              <a:endParaRPr kumimoji="0" lang="es-ES" sz="1800" b="0" i="0" u="none" strike="noStrike" cap="none" normalizeH="0" baseline="0" dirty="0" smtClean="0">
                <a:ln>
                  <a:noFill/>
                </a:ln>
                <a:solidFill>
                  <a:schemeClr val="tx1"/>
                </a:solidFill>
                <a:effectLst/>
                <a:latin typeface="Arial" pitchFamily="34" charset="0"/>
              </a:endParaRPr>
            </a:p>
          </p:txBody>
        </p:sp>
        <p:sp>
          <p:nvSpPr>
            <p:cNvPr id="1090" name="Rectangle 66"/>
            <p:cNvSpPr>
              <a:spLocks noChangeArrowheads="1"/>
            </p:cNvSpPr>
            <p:nvPr/>
          </p:nvSpPr>
          <p:spPr bwMode="auto">
            <a:xfrm>
              <a:off x="1659" y="3205"/>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091" name="Rectangle 67"/>
            <p:cNvSpPr>
              <a:spLocks noChangeArrowheads="1"/>
            </p:cNvSpPr>
            <p:nvPr/>
          </p:nvSpPr>
          <p:spPr bwMode="auto">
            <a:xfrm>
              <a:off x="973" y="3341"/>
              <a:ext cx="791"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Acciones de </a:t>
              </a:r>
              <a:endParaRPr kumimoji="0" lang="es-ES" sz="1800" b="0" i="0" u="none" strike="noStrike" cap="none" normalizeH="0" baseline="0" dirty="0" smtClean="0">
                <a:ln>
                  <a:noFill/>
                </a:ln>
                <a:solidFill>
                  <a:schemeClr val="tx1"/>
                </a:solidFill>
                <a:effectLst/>
                <a:latin typeface="Arial" pitchFamily="34" charset="0"/>
              </a:endParaRPr>
            </a:p>
          </p:txBody>
        </p:sp>
        <p:sp>
          <p:nvSpPr>
            <p:cNvPr id="1092" name="Rectangle 68"/>
            <p:cNvSpPr>
              <a:spLocks noChangeArrowheads="1"/>
            </p:cNvSpPr>
            <p:nvPr/>
          </p:nvSpPr>
          <p:spPr bwMode="auto">
            <a:xfrm>
              <a:off x="1066" y="3478"/>
              <a:ext cx="606"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inversión </a:t>
              </a:r>
              <a:endParaRPr kumimoji="0" lang="es-ES" sz="1800" b="0" i="0" u="none" strike="noStrike" cap="none" normalizeH="0" baseline="0" dirty="0" smtClean="0">
                <a:ln>
                  <a:noFill/>
                </a:ln>
                <a:solidFill>
                  <a:schemeClr val="tx1"/>
                </a:solidFill>
                <a:effectLst/>
                <a:latin typeface="Arial" pitchFamily="34" charset="0"/>
              </a:endParaRPr>
            </a:p>
          </p:txBody>
        </p:sp>
        <p:sp>
          <p:nvSpPr>
            <p:cNvPr id="1093" name="Rectangle 69"/>
            <p:cNvSpPr>
              <a:spLocks noChangeArrowheads="1"/>
            </p:cNvSpPr>
            <p:nvPr/>
          </p:nvSpPr>
          <p:spPr bwMode="auto">
            <a:xfrm>
              <a:off x="1059" y="3614"/>
              <a:ext cx="584"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y/u obras</a:t>
              </a:r>
              <a:endParaRPr kumimoji="0" lang="es-ES" sz="1800" b="0" i="0" u="none" strike="noStrike" cap="none" normalizeH="0" baseline="0" dirty="0" smtClean="0">
                <a:ln>
                  <a:noFill/>
                </a:ln>
                <a:solidFill>
                  <a:schemeClr val="tx1"/>
                </a:solidFill>
                <a:effectLst/>
                <a:latin typeface="Arial" pitchFamily="34" charset="0"/>
              </a:endParaRPr>
            </a:p>
          </p:txBody>
        </p:sp>
        <p:sp>
          <p:nvSpPr>
            <p:cNvPr id="1094" name="Rectangle 70"/>
            <p:cNvSpPr>
              <a:spLocks noChangeArrowheads="1"/>
            </p:cNvSpPr>
            <p:nvPr/>
          </p:nvSpPr>
          <p:spPr bwMode="auto">
            <a:xfrm>
              <a:off x="1579" y="3614"/>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grpSp>
          <p:nvGrpSpPr>
            <p:cNvPr id="1097" name="Group 73"/>
            <p:cNvGrpSpPr>
              <a:grpSpLocks/>
            </p:cNvGrpSpPr>
            <p:nvPr/>
          </p:nvGrpSpPr>
          <p:grpSpPr bwMode="auto">
            <a:xfrm>
              <a:off x="2192" y="1184"/>
              <a:ext cx="1243" cy="381"/>
              <a:chOff x="2192" y="1184"/>
              <a:chExt cx="1243" cy="381"/>
            </a:xfrm>
          </p:grpSpPr>
          <p:sp>
            <p:nvSpPr>
              <p:cNvPr id="1095" name="Freeform 71"/>
              <p:cNvSpPr>
                <a:spLocks/>
              </p:cNvSpPr>
              <p:nvPr/>
            </p:nvSpPr>
            <p:spPr bwMode="auto">
              <a:xfrm>
                <a:off x="2192" y="1184"/>
                <a:ext cx="1243" cy="381"/>
              </a:xfrm>
              <a:custGeom>
                <a:avLst/>
                <a:gdLst/>
                <a:ahLst/>
                <a:cxnLst>
                  <a:cxn ang="0">
                    <a:pos x="393" y="0"/>
                  </a:cxn>
                  <a:cxn ang="0">
                    <a:pos x="0" y="393"/>
                  </a:cxn>
                  <a:cxn ang="0">
                    <a:pos x="0" y="1966"/>
                  </a:cxn>
                  <a:cxn ang="0">
                    <a:pos x="393" y="2360"/>
                  </a:cxn>
                  <a:cxn ang="0">
                    <a:pos x="6807" y="2360"/>
                  </a:cxn>
                  <a:cxn ang="0">
                    <a:pos x="7200" y="1966"/>
                  </a:cxn>
                  <a:cxn ang="0">
                    <a:pos x="7200" y="393"/>
                  </a:cxn>
                  <a:cxn ang="0">
                    <a:pos x="6807" y="0"/>
                  </a:cxn>
                  <a:cxn ang="0">
                    <a:pos x="393" y="0"/>
                  </a:cxn>
                </a:cxnLst>
                <a:rect l="0" t="0" r="r" b="b"/>
                <a:pathLst>
                  <a:path w="7200" h="2360">
                    <a:moveTo>
                      <a:pt x="393" y="0"/>
                    </a:moveTo>
                    <a:cubicBezTo>
                      <a:pt x="176" y="0"/>
                      <a:pt x="0" y="176"/>
                      <a:pt x="0" y="393"/>
                    </a:cubicBezTo>
                    <a:lnTo>
                      <a:pt x="0" y="1966"/>
                    </a:lnTo>
                    <a:cubicBezTo>
                      <a:pt x="0" y="2184"/>
                      <a:pt x="176" y="2360"/>
                      <a:pt x="393" y="2360"/>
                    </a:cubicBezTo>
                    <a:lnTo>
                      <a:pt x="6807" y="2360"/>
                    </a:lnTo>
                    <a:cubicBezTo>
                      <a:pt x="7024" y="2360"/>
                      <a:pt x="7200" y="2184"/>
                      <a:pt x="7200" y="1966"/>
                    </a:cubicBezTo>
                    <a:lnTo>
                      <a:pt x="7200" y="393"/>
                    </a:lnTo>
                    <a:cubicBezTo>
                      <a:pt x="7200" y="176"/>
                      <a:pt x="7024" y="0"/>
                      <a:pt x="6807" y="0"/>
                    </a:cubicBezTo>
                    <a:lnTo>
                      <a:pt x="393" y="0"/>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1096" name="Freeform 72"/>
              <p:cNvSpPr>
                <a:spLocks/>
              </p:cNvSpPr>
              <p:nvPr/>
            </p:nvSpPr>
            <p:spPr bwMode="auto">
              <a:xfrm>
                <a:off x="2192" y="1184"/>
                <a:ext cx="1243" cy="381"/>
              </a:xfrm>
              <a:custGeom>
                <a:avLst/>
                <a:gdLst/>
                <a:ahLst/>
                <a:cxnLst>
                  <a:cxn ang="0">
                    <a:pos x="393" y="0"/>
                  </a:cxn>
                  <a:cxn ang="0">
                    <a:pos x="0" y="393"/>
                  </a:cxn>
                  <a:cxn ang="0">
                    <a:pos x="0" y="1966"/>
                  </a:cxn>
                  <a:cxn ang="0">
                    <a:pos x="393" y="2360"/>
                  </a:cxn>
                  <a:cxn ang="0">
                    <a:pos x="6807" y="2360"/>
                  </a:cxn>
                  <a:cxn ang="0">
                    <a:pos x="7200" y="1966"/>
                  </a:cxn>
                  <a:cxn ang="0">
                    <a:pos x="7200" y="393"/>
                  </a:cxn>
                  <a:cxn ang="0">
                    <a:pos x="6807" y="0"/>
                  </a:cxn>
                  <a:cxn ang="0">
                    <a:pos x="393" y="0"/>
                  </a:cxn>
                </a:cxnLst>
                <a:rect l="0" t="0" r="r" b="b"/>
                <a:pathLst>
                  <a:path w="7200" h="2360">
                    <a:moveTo>
                      <a:pt x="393" y="0"/>
                    </a:moveTo>
                    <a:cubicBezTo>
                      <a:pt x="176" y="0"/>
                      <a:pt x="0" y="176"/>
                      <a:pt x="0" y="393"/>
                    </a:cubicBezTo>
                    <a:lnTo>
                      <a:pt x="0" y="1966"/>
                    </a:lnTo>
                    <a:cubicBezTo>
                      <a:pt x="0" y="2184"/>
                      <a:pt x="176" y="2360"/>
                      <a:pt x="393" y="2360"/>
                    </a:cubicBezTo>
                    <a:lnTo>
                      <a:pt x="6807" y="2360"/>
                    </a:lnTo>
                    <a:cubicBezTo>
                      <a:pt x="7024" y="2360"/>
                      <a:pt x="7200" y="2184"/>
                      <a:pt x="7200" y="1966"/>
                    </a:cubicBezTo>
                    <a:lnTo>
                      <a:pt x="7200" y="393"/>
                    </a:lnTo>
                    <a:cubicBezTo>
                      <a:pt x="7200" y="176"/>
                      <a:pt x="7024" y="0"/>
                      <a:pt x="6807" y="0"/>
                    </a:cubicBezTo>
                    <a:lnTo>
                      <a:pt x="393" y="0"/>
                    </a:lnTo>
                    <a:close/>
                  </a:path>
                </a:pathLst>
              </a:custGeom>
              <a:noFill/>
              <a:ln w="9" cap="rnd">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sp>
          <p:nvSpPr>
            <p:cNvPr id="1098" name="Rectangle 74"/>
            <p:cNvSpPr>
              <a:spLocks noChangeArrowheads="1"/>
            </p:cNvSpPr>
            <p:nvPr/>
          </p:nvSpPr>
          <p:spPr bwMode="auto">
            <a:xfrm>
              <a:off x="2466" y="1246"/>
              <a:ext cx="798"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Indicador de </a:t>
              </a:r>
              <a:endParaRPr kumimoji="0" lang="es-ES" sz="1800" b="0" i="0" u="none" strike="noStrike" cap="none" normalizeH="0" baseline="0" dirty="0" smtClean="0">
                <a:ln>
                  <a:noFill/>
                </a:ln>
                <a:solidFill>
                  <a:schemeClr val="tx1"/>
                </a:solidFill>
                <a:effectLst/>
                <a:latin typeface="Arial" pitchFamily="34" charset="0"/>
              </a:endParaRPr>
            </a:p>
          </p:txBody>
        </p:sp>
        <p:sp>
          <p:nvSpPr>
            <p:cNvPr id="1099" name="Rectangle 75"/>
            <p:cNvSpPr>
              <a:spLocks noChangeArrowheads="1"/>
            </p:cNvSpPr>
            <p:nvPr/>
          </p:nvSpPr>
          <p:spPr bwMode="auto">
            <a:xfrm>
              <a:off x="2473" y="1381"/>
              <a:ext cx="747"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Desempeño</a:t>
              </a:r>
              <a:endParaRPr kumimoji="0" lang="es-ES" sz="1800" b="0" i="0" u="none" strike="noStrike" cap="none" normalizeH="0" baseline="0" dirty="0" smtClean="0">
                <a:ln>
                  <a:noFill/>
                </a:ln>
                <a:solidFill>
                  <a:schemeClr val="tx1"/>
                </a:solidFill>
                <a:effectLst/>
                <a:latin typeface="Arial" pitchFamily="34" charset="0"/>
              </a:endParaRPr>
            </a:p>
          </p:txBody>
        </p:sp>
        <p:sp>
          <p:nvSpPr>
            <p:cNvPr id="1100" name="Rectangle 76"/>
            <p:cNvSpPr>
              <a:spLocks noChangeArrowheads="1"/>
            </p:cNvSpPr>
            <p:nvPr/>
          </p:nvSpPr>
          <p:spPr bwMode="auto">
            <a:xfrm>
              <a:off x="3155" y="1381"/>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grpSp>
          <p:nvGrpSpPr>
            <p:cNvPr id="1103" name="Group 79"/>
            <p:cNvGrpSpPr>
              <a:grpSpLocks/>
            </p:cNvGrpSpPr>
            <p:nvPr/>
          </p:nvGrpSpPr>
          <p:grpSpPr bwMode="auto">
            <a:xfrm>
              <a:off x="2192" y="1616"/>
              <a:ext cx="1243" cy="523"/>
              <a:chOff x="2192" y="1616"/>
              <a:chExt cx="1243" cy="523"/>
            </a:xfrm>
          </p:grpSpPr>
          <p:sp>
            <p:nvSpPr>
              <p:cNvPr id="1101" name="Freeform 77"/>
              <p:cNvSpPr>
                <a:spLocks/>
              </p:cNvSpPr>
              <p:nvPr/>
            </p:nvSpPr>
            <p:spPr bwMode="auto">
              <a:xfrm>
                <a:off x="2192" y="1616"/>
                <a:ext cx="1243" cy="523"/>
              </a:xfrm>
              <a:custGeom>
                <a:avLst/>
                <a:gdLst/>
                <a:ahLst/>
                <a:cxnLst>
                  <a:cxn ang="0">
                    <a:pos x="540" y="0"/>
                  </a:cxn>
                  <a:cxn ang="0">
                    <a:pos x="0" y="540"/>
                  </a:cxn>
                  <a:cxn ang="0">
                    <a:pos x="0" y="2700"/>
                  </a:cxn>
                  <a:cxn ang="0">
                    <a:pos x="540" y="3240"/>
                  </a:cxn>
                  <a:cxn ang="0">
                    <a:pos x="6660" y="3240"/>
                  </a:cxn>
                  <a:cxn ang="0">
                    <a:pos x="7200" y="2700"/>
                  </a:cxn>
                  <a:cxn ang="0">
                    <a:pos x="7200" y="540"/>
                  </a:cxn>
                  <a:cxn ang="0">
                    <a:pos x="6660" y="0"/>
                  </a:cxn>
                  <a:cxn ang="0">
                    <a:pos x="540" y="0"/>
                  </a:cxn>
                </a:cxnLst>
                <a:rect l="0" t="0" r="r" b="b"/>
                <a:pathLst>
                  <a:path w="7200" h="3240">
                    <a:moveTo>
                      <a:pt x="540" y="0"/>
                    </a:moveTo>
                    <a:cubicBezTo>
                      <a:pt x="242" y="0"/>
                      <a:pt x="0" y="242"/>
                      <a:pt x="0" y="540"/>
                    </a:cubicBezTo>
                    <a:lnTo>
                      <a:pt x="0" y="2700"/>
                    </a:lnTo>
                    <a:cubicBezTo>
                      <a:pt x="0" y="2998"/>
                      <a:pt x="242" y="3240"/>
                      <a:pt x="540" y="3240"/>
                    </a:cubicBezTo>
                    <a:lnTo>
                      <a:pt x="6660" y="3240"/>
                    </a:lnTo>
                    <a:cubicBezTo>
                      <a:pt x="6958" y="3240"/>
                      <a:pt x="7200" y="2998"/>
                      <a:pt x="7200" y="2700"/>
                    </a:cubicBezTo>
                    <a:lnTo>
                      <a:pt x="7200" y="540"/>
                    </a:lnTo>
                    <a:cubicBezTo>
                      <a:pt x="7200" y="242"/>
                      <a:pt x="6958" y="0"/>
                      <a:pt x="6660" y="0"/>
                    </a:cubicBezTo>
                    <a:lnTo>
                      <a:pt x="540" y="0"/>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1102" name="Freeform 78"/>
              <p:cNvSpPr>
                <a:spLocks/>
              </p:cNvSpPr>
              <p:nvPr/>
            </p:nvSpPr>
            <p:spPr bwMode="auto">
              <a:xfrm>
                <a:off x="2192" y="1616"/>
                <a:ext cx="1243" cy="523"/>
              </a:xfrm>
              <a:custGeom>
                <a:avLst/>
                <a:gdLst/>
                <a:ahLst/>
                <a:cxnLst>
                  <a:cxn ang="0">
                    <a:pos x="540" y="0"/>
                  </a:cxn>
                  <a:cxn ang="0">
                    <a:pos x="0" y="540"/>
                  </a:cxn>
                  <a:cxn ang="0">
                    <a:pos x="0" y="2700"/>
                  </a:cxn>
                  <a:cxn ang="0">
                    <a:pos x="540" y="3240"/>
                  </a:cxn>
                  <a:cxn ang="0">
                    <a:pos x="6660" y="3240"/>
                  </a:cxn>
                  <a:cxn ang="0">
                    <a:pos x="7200" y="2700"/>
                  </a:cxn>
                  <a:cxn ang="0">
                    <a:pos x="7200" y="540"/>
                  </a:cxn>
                  <a:cxn ang="0">
                    <a:pos x="6660" y="0"/>
                  </a:cxn>
                  <a:cxn ang="0">
                    <a:pos x="540" y="0"/>
                  </a:cxn>
                </a:cxnLst>
                <a:rect l="0" t="0" r="r" b="b"/>
                <a:pathLst>
                  <a:path w="7200" h="3240">
                    <a:moveTo>
                      <a:pt x="540" y="0"/>
                    </a:moveTo>
                    <a:cubicBezTo>
                      <a:pt x="242" y="0"/>
                      <a:pt x="0" y="242"/>
                      <a:pt x="0" y="540"/>
                    </a:cubicBezTo>
                    <a:lnTo>
                      <a:pt x="0" y="2700"/>
                    </a:lnTo>
                    <a:cubicBezTo>
                      <a:pt x="0" y="2998"/>
                      <a:pt x="242" y="3240"/>
                      <a:pt x="540" y="3240"/>
                    </a:cubicBezTo>
                    <a:lnTo>
                      <a:pt x="6660" y="3240"/>
                    </a:lnTo>
                    <a:cubicBezTo>
                      <a:pt x="6958" y="3240"/>
                      <a:pt x="7200" y="2998"/>
                      <a:pt x="7200" y="2700"/>
                    </a:cubicBezTo>
                    <a:lnTo>
                      <a:pt x="7200" y="540"/>
                    </a:lnTo>
                    <a:cubicBezTo>
                      <a:pt x="7200" y="242"/>
                      <a:pt x="6958" y="0"/>
                      <a:pt x="6660" y="0"/>
                    </a:cubicBezTo>
                    <a:lnTo>
                      <a:pt x="540" y="0"/>
                    </a:lnTo>
                    <a:close/>
                  </a:path>
                </a:pathLst>
              </a:custGeom>
              <a:noFill/>
              <a:ln w="9" cap="rnd">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sp>
          <p:nvSpPr>
            <p:cNvPr id="1104" name="Rectangle 80"/>
            <p:cNvSpPr>
              <a:spLocks noChangeArrowheads="1"/>
            </p:cNvSpPr>
            <p:nvPr/>
          </p:nvSpPr>
          <p:spPr bwMode="auto">
            <a:xfrm>
              <a:off x="2466" y="1685"/>
              <a:ext cx="798"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Indicador de </a:t>
              </a:r>
              <a:endParaRPr kumimoji="0" lang="es-ES" sz="1800" b="0" i="0" u="none" strike="noStrike" cap="none" normalizeH="0" baseline="0" dirty="0" smtClean="0">
                <a:ln>
                  <a:noFill/>
                </a:ln>
                <a:solidFill>
                  <a:schemeClr val="tx1"/>
                </a:solidFill>
                <a:effectLst/>
                <a:latin typeface="Arial" pitchFamily="34" charset="0"/>
              </a:endParaRPr>
            </a:p>
          </p:txBody>
        </p:sp>
        <p:sp>
          <p:nvSpPr>
            <p:cNvPr id="1105" name="Rectangle 81"/>
            <p:cNvSpPr>
              <a:spLocks noChangeArrowheads="1"/>
            </p:cNvSpPr>
            <p:nvPr/>
          </p:nvSpPr>
          <p:spPr bwMode="auto">
            <a:xfrm>
              <a:off x="2332" y="1821"/>
              <a:ext cx="103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Producción física</a:t>
              </a:r>
              <a:endParaRPr kumimoji="0" lang="es-ES" sz="1800" b="0" i="0" u="none" strike="noStrike" cap="none" normalizeH="0" baseline="0" dirty="0" smtClean="0">
                <a:ln>
                  <a:noFill/>
                </a:ln>
                <a:solidFill>
                  <a:schemeClr val="tx1"/>
                </a:solidFill>
                <a:effectLst/>
                <a:latin typeface="Arial" pitchFamily="34" charset="0"/>
              </a:endParaRPr>
            </a:p>
          </p:txBody>
        </p:sp>
        <p:sp>
          <p:nvSpPr>
            <p:cNvPr id="1106" name="Rectangle 82"/>
            <p:cNvSpPr>
              <a:spLocks noChangeArrowheads="1"/>
            </p:cNvSpPr>
            <p:nvPr/>
          </p:nvSpPr>
          <p:spPr bwMode="auto">
            <a:xfrm>
              <a:off x="3296" y="1821"/>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107" name="Rectangle 83"/>
            <p:cNvSpPr>
              <a:spLocks noChangeArrowheads="1"/>
            </p:cNvSpPr>
            <p:nvPr/>
          </p:nvSpPr>
          <p:spPr bwMode="auto">
            <a:xfrm>
              <a:off x="2307" y="1957"/>
              <a:ext cx="1084"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(Dimensión física)</a:t>
              </a:r>
              <a:endParaRPr kumimoji="0" lang="es-ES" sz="1800" b="0" i="0" u="none" strike="noStrike" cap="none" normalizeH="0" baseline="0" dirty="0" smtClean="0">
                <a:ln>
                  <a:noFill/>
                </a:ln>
                <a:solidFill>
                  <a:schemeClr val="tx1"/>
                </a:solidFill>
                <a:effectLst/>
                <a:latin typeface="Arial" pitchFamily="34" charset="0"/>
              </a:endParaRPr>
            </a:p>
          </p:txBody>
        </p:sp>
        <p:sp>
          <p:nvSpPr>
            <p:cNvPr id="1108" name="Rectangle 84"/>
            <p:cNvSpPr>
              <a:spLocks noChangeArrowheads="1"/>
            </p:cNvSpPr>
            <p:nvPr/>
          </p:nvSpPr>
          <p:spPr bwMode="auto">
            <a:xfrm>
              <a:off x="3321" y="1957"/>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109" name="Rectangle 85"/>
            <p:cNvSpPr>
              <a:spLocks noChangeArrowheads="1"/>
            </p:cNvSpPr>
            <p:nvPr/>
          </p:nvSpPr>
          <p:spPr bwMode="auto">
            <a:xfrm>
              <a:off x="2303" y="2091"/>
              <a:ext cx="94" cy="18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600" b="0" i="0" u="none" strike="noStrike" cap="none" normalizeH="0" baseline="0" dirty="0" smtClean="0">
                  <a:ln>
                    <a:noFill/>
                  </a:ln>
                  <a:solidFill>
                    <a:srgbClr val="000000"/>
                  </a:solidFill>
                  <a:effectLst/>
                  <a:latin typeface="Times New Roman" pitchFamily="18" charset="0"/>
                </a:rPr>
                <a:t> </a:t>
              </a:r>
              <a:endParaRPr kumimoji="0" lang="es-ES" sz="1800" b="0" i="0" u="none" strike="noStrike" cap="none" normalizeH="0" baseline="0" dirty="0" smtClean="0">
                <a:ln>
                  <a:noFill/>
                </a:ln>
                <a:solidFill>
                  <a:schemeClr val="tx1"/>
                </a:solidFill>
                <a:effectLst/>
                <a:latin typeface="Arial" pitchFamily="34" charset="0"/>
              </a:endParaRPr>
            </a:p>
          </p:txBody>
        </p:sp>
        <p:grpSp>
          <p:nvGrpSpPr>
            <p:cNvPr id="1112" name="Group 88"/>
            <p:cNvGrpSpPr>
              <a:grpSpLocks/>
            </p:cNvGrpSpPr>
            <p:nvPr/>
          </p:nvGrpSpPr>
          <p:grpSpPr bwMode="auto">
            <a:xfrm>
              <a:off x="3952" y="1184"/>
              <a:ext cx="1250" cy="381"/>
              <a:chOff x="3952" y="1184"/>
              <a:chExt cx="1250" cy="381"/>
            </a:xfrm>
          </p:grpSpPr>
          <p:sp>
            <p:nvSpPr>
              <p:cNvPr id="1110" name="Freeform 86"/>
              <p:cNvSpPr>
                <a:spLocks/>
              </p:cNvSpPr>
              <p:nvPr/>
            </p:nvSpPr>
            <p:spPr bwMode="auto">
              <a:xfrm>
                <a:off x="3952" y="1184"/>
                <a:ext cx="1250" cy="381"/>
              </a:xfrm>
              <a:custGeom>
                <a:avLst/>
                <a:gdLst/>
                <a:ahLst/>
                <a:cxnLst>
                  <a:cxn ang="0">
                    <a:pos x="393" y="0"/>
                  </a:cxn>
                  <a:cxn ang="0">
                    <a:pos x="0" y="393"/>
                  </a:cxn>
                  <a:cxn ang="0">
                    <a:pos x="0" y="1966"/>
                  </a:cxn>
                  <a:cxn ang="0">
                    <a:pos x="393" y="2360"/>
                  </a:cxn>
                  <a:cxn ang="0">
                    <a:pos x="6847" y="2360"/>
                  </a:cxn>
                  <a:cxn ang="0">
                    <a:pos x="7240" y="1966"/>
                  </a:cxn>
                  <a:cxn ang="0">
                    <a:pos x="7240" y="393"/>
                  </a:cxn>
                  <a:cxn ang="0">
                    <a:pos x="6847" y="0"/>
                  </a:cxn>
                  <a:cxn ang="0">
                    <a:pos x="393" y="0"/>
                  </a:cxn>
                </a:cxnLst>
                <a:rect l="0" t="0" r="r" b="b"/>
                <a:pathLst>
                  <a:path w="7240" h="2360">
                    <a:moveTo>
                      <a:pt x="393" y="0"/>
                    </a:moveTo>
                    <a:cubicBezTo>
                      <a:pt x="176" y="0"/>
                      <a:pt x="0" y="176"/>
                      <a:pt x="0" y="393"/>
                    </a:cubicBezTo>
                    <a:lnTo>
                      <a:pt x="0" y="1966"/>
                    </a:lnTo>
                    <a:cubicBezTo>
                      <a:pt x="0" y="2184"/>
                      <a:pt x="176" y="2360"/>
                      <a:pt x="393" y="2360"/>
                    </a:cubicBezTo>
                    <a:lnTo>
                      <a:pt x="6847" y="2360"/>
                    </a:lnTo>
                    <a:cubicBezTo>
                      <a:pt x="7064" y="2360"/>
                      <a:pt x="7240" y="2184"/>
                      <a:pt x="7240" y="1966"/>
                    </a:cubicBezTo>
                    <a:lnTo>
                      <a:pt x="7240" y="393"/>
                    </a:lnTo>
                    <a:cubicBezTo>
                      <a:pt x="7240" y="176"/>
                      <a:pt x="7064" y="0"/>
                      <a:pt x="6847" y="0"/>
                    </a:cubicBezTo>
                    <a:lnTo>
                      <a:pt x="393" y="0"/>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1111" name="Freeform 87"/>
              <p:cNvSpPr>
                <a:spLocks/>
              </p:cNvSpPr>
              <p:nvPr/>
            </p:nvSpPr>
            <p:spPr bwMode="auto">
              <a:xfrm>
                <a:off x="3952" y="1184"/>
                <a:ext cx="1250" cy="381"/>
              </a:xfrm>
              <a:custGeom>
                <a:avLst/>
                <a:gdLst/>
                <a:ahLst/>
                <a:cxnLst>
                  <a:cxn ang="0">
                    <a:pos x="393" y="0"/>
                  </a:cxn>
                  <a:cxn ang="0">
                    <a:pos x="0" y="393"/>
                  </a:cxn>
                  <a:cxn ang="0">
                    <a:pos x="0" y="1966"/>
                  </a:cxn>
                  <a:cxn ang="0">
                    <a:pos x="393" y="2360"/>
                  </a:cxn>
                  <a:cxn ang="0">
                    <a:pos x="6847" y="2360"/>
                  </a:cxn>
                  <a:cxn ang="0">
                    <a:pos x="7240" y="1966"/>
                  </a:cxn>
                  <a:cxn ang="0">
                    <a:pos x="7240" y="393"/>
                  </a:cxn>
                  <a:cxn ang="0">
                    <a:pos x="6847" y="0"/>
                  </a:cxn>
                  <a:cxn ang="0">
                    <a:pos x="393" y="0"/>
                  </a:cxn>
                </a:cxnLst>
                <a:rect l="0" t="0" r="r" b="b"/>
                <a:pathLst>
                  <a:path w="7240" h="2360">
                    <a:moveTo>
                      <a:pt x="393" y="0"/>
                    </a:moveTo>
                    <a:cubicBezTo>
                      <a:pt x="176" y="0"/>
                      <a:pt x="0" y="176"/>
                      <a:pt x="0" y="393"/>
                    </a:cubicBezTo>
                    <a:lnTo>
                      <a:pt x="0" y="1966"/>
                    </a:lnTo>
                    <a:cubicBezTo>
                      <a:pt x="0" y="2184"/>
                      <a:pt x="176" y="2360"/>
                      <a:pt x="393" y="2360"/>
                    </a:cubicBezTo>
                    <a:lnTo>
                      <a:pt x="6847" y="2360"/>
                    </a:lnTo>
                    <a:cubicBezTo>
                      <a:pt x="7064" y="2360"/>
                      <a:pt x="7240" y="2184"/>
                      <a:pt x="7240" y="1966"/>
                    </a:cubicBezTo>
                    <a:lnTo>
                      <a:pt x="7240" y="393"/>
                    </a:lnTo>
                    <a:cubicBezTo>
                      <a:pt x="7240" y="176"/>
                      <a:pt x="7064" y="0"/>
                      <a:pt x="6847" y="0"/>
                    </a:cubicBezTo>
                    <a:lnTo>
                      <a:pt x="393" y="0"/>
                    </a:lnTo>
                    <a:close/>
                  </a:path>
                </a:pathLst>
              </a:custGeom>
              <a:noFill/>
              <a:ln w="9" cap="rnd">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sp>
          <p:nvSpPr>
            <p:cNvPr id="1113" name="Rectangle 89"/>
            <p:cNvSpPr>
              <a:spLocks noChangeArrowheads="1"/>
            </p:cNvSpPr>
            <p:nvPr/>
          </p:nvSpPr>
          <p:spPr bwMode="auto">
            <a:xfrm>
              <a:off x="4057" y="1246"/>
              <a:ext cx="99"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a:t>
              </a:r>
              <a:endParaRPr kumimoji="0" lang="es-ES" sz="1800" b="0" i="0" u="none" strike="noStrike" cap="none" normalizeH="0" baseline="0" dirty="0" smtClean="0">
                <a:ln>
                  <a:noFill/>
                </a:ln>
                <a:solidFill>
                  <a:schemeClr val="tx1"/>
                </a:solidFill>
                <a:effectLst/>
                <a:latin typeface="Arial" pitchFamily="34" charset="0"/>
              </a:endParaRPr>
            </a:p>
          </p:txBody>
        </p:sp>
        <p:sp>
          <p:nvSpPr>
            <p:cNvPr id="1114" name="Rectangle 90"/>
            <p:cNvSpPr>
              <a:spLocks noChangeArrowheads="1"/>
            </p:cNvSpPr>
            <p:nvPr/>
          </p:nvSpPr>
          <p:spPr bwMode="auto">
            <a:xfrm>
              <a:off x="4100" y="1246"/>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115" name="Rectangle 91"/>
            <p:cNvSpPr>
              <a:spLocks noChangeArrowheads="1"/>
            </p:cNvSpPr>
            <p:nvPr/>
          </p:nvSpPr>
          <p:spPr bwMode="auto">
            <a:xfrm>
              <a:off x="4136" y="1246"/>
              <a:ext cx="386" cy="14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Unidad</a:t>
              </a:r>
              <a:endParaRPr kumimoji="0" lang="es-ES" sz="1800" b="0" i="0" u="none" strike="noStrike" cap="none" normalizeH="0" baseline="0" dirty="0" smtClean="0">
                <a:ln>
                  <a:noFill/>
                </a:ln>
                <a:solidFill>
                  <a:schemeClr val="tx1"/>
                </a:solidFill>
                <a:effectLst/>
                <a:latin typeface="Arial" pitchFamily="34" charset="0"/>
              </a:endParaRPr>
            </a:p>
          </p:txBody>
        </p:sp>
        <p:sp>
          <p:nvSpPr>
            <p:cNvPr id="1116" name="Rectangle 92"/>
            <p:cNvSpPr>
              <a:spLocks noChangeArrowheads="1"/>
            </p:cNvSpPr>
            <p:nvPr/>
          </p:nvSpPr>
          <p:spPr bwMode="auto">
            <a:xfrm>
              <a:off x="4466" y="1246"/>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117" name="Rectangle 93"/>
            <p:cNvSpPr>
              <a:spLocks noChangeArrowheads="1"/>
            </p:cNvSpPr>
            <p:nvPr/>
          </p:nvSpPr>
          <p:spPr bwMode="auto">
            <a:xfrm>
              <a:off x="4610" y="1246"/>
              <a:ext cx="655"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de medida</a:t>
              </a:r>
              <a:endParaRPr kumimoji="0" lang="es-ES" sz="1800" b="0" i="0" u="none" strike="noStrike" cap="none" normalizeH="0" baseline="0" dirty="0" smtClean="0">
                <a:ln>
                  <a:noFill/>
                </a:ln>
                <a:solidFill>
                  <a:schemeClr val="tx1"/>
                </a:solidFill>
                <a:effectLst/>
                <a:latin typeface="Arial" pitchFamily="34" charset="0"/>
              </a:endParaRPr>
            </a:p>
          </p:txBody>
        </p:sp>
        <p:sp>
          <p:nvSpPr>
            <p:cNvPr id="1118" name="Rectangle 94"/>
            <p:cNvSpPr>
              <a:spLocks noChangeArrowheads="1"/>
            </p:cNvSpPr>
            <p:nvPr/>
          </p:nvSpPr>
          <p:spPr bwMode="auto">
            <a:xfrm>
              <a:off x="5091" y="1246"/>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119" name="Rectangle 95"/>
            <p:cNvSpPr>
              <a:spLocks noChangeArrowheads="1"/>
            </p:cNvSpPr>
            <p:nvPr/>
          </p:nvSpPr>
          <p:spPr bwMode="auto">
            <a:xfrm>
              <a:off x="4057" y="1381"/>
              <a:ext cx="99"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a:t>
              </a:r>
              <a:endParaRPr kumimoji="0" lang="es-ES" sz="1800" b="0" i="0" u="none" strike="noStrike" cap="none" normalizeH="0" baseline="0" dirty="0" smtClean="0">
                <a:ln>
                  <a:noFill/>
                </a:ln>
                <a:solidFill>
                  <a:schemeClr val="tx1"/>
                </a:solidFill>
                <a:effectLst/>
                <a:latin typeface="Arial" pitchFamily="34" charset="0"/>
              </a:endParaRPr>
            </a:p>
          </p:txBody>
        </p:sp>
        <p:sp>
          <p:nvSpPr>
            <p:cNvPr id="1120" name="Rectangle 96"/>
            <p:cNvSpPr>
              <a:spLocks noChangeArrowheads="1"/>
            </p:cNvSpPr>
            <p:nvPr/>
          </p:nvSpPr>
          <p:spPr bwMode="auto">
            <a:xfrm>
              <a:off x="4100" y="1381"/>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121" name="Rectangle 97"/>
            <p:cNvSpPr>
              <a:spLocks noChangeArrowheads="1"/>
            </p:cNvSpPr>
            <p:nvPr/>
          </p:nvSpPr>
          <p:spPr bwMode="auto">
            <a:xfrm>
              <a:off x="4136" y="1381"/>
              <a:ext cx="1026"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Valor proyectado</a:t>
              </a:r>
              <a:endParaRPr kumimoji="0" lang="es-ES" sz="1800" b="0" i="0" u="none" strike="noStrike" cap="none" normalizeH="0" baseline="0" dirty="0" smtClean="0">
                <a:ln>
                  <a:noFill/>
                </a:ln>
                <a:solidFill>
                  <a:schemeClr val="tx1"/>
                </a:solidFill>
                <a:effectLst/>
                <a:latin typeface="Arial" pitchFamily="34" charset="0"/>
              </a:endParaRPr>
            </a:p>
          </p:txBody>
        </p:sp>
        <p:sp>
          <p:nvSpPr>
            <p:cNvPr id="1122" name="Rectangle 98"/>
            <p:cNvSpPr>
              <a:spLocks noChangeArrowheads="1"/>
            </p:cNvSpPr>
            <p:nvPr/>
          </p:nvSpPr>
          <p:spPr bwMode="auto">
            <a:xfrm>
              <a:off x="5091" y="1381"/>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123" name="Rectangle 99"/>
            <p:cNvSpPr>
              <a:spLocks noChangeArrowheads="1"/>
            </p:cNvSpPr>
            <p:nvPr/>
          </p:nvSpPr>
          <p:spPr bwMode="auto">
            <a:xfrm>
              <a:off x="4057" y="1516"/>
              <a:ext cx="94" cy="18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600" b="0" i="0" u="none" strike="noStrike" cap="none" normalizeH="0" baseline="0" dirty="0" smtClean="0">
                  <a:ln>
                    <a:noFill/>
                  </a:ln>
                  <a:solidFill>
                    <a:srgbClr val="000000"/>
                  </a:solidFill>
                  <a:effectLst/>
                  <a:latin typeface="Times New Roman" pitchFamily="18" charset="0"/>
                </a:rPr>
                <a:t> </a:t>
              </a:r>
              <a:endParaRPr kumimoji="0" lang="es-ES" sz="1800" b="0" i="0" u="none" strike="noStrike" cap="none" normalizeH="0" baseline="0" dirty="0" smtClean="0">
                <a:ln>
                  <a:noFill/>
                </a:ln>
                <a:solidFill>
                  <a:schemeClr val="tx1"/>
                </a:solidFill>
                <a:effectLst/>
                <a:latin typeface="Arial" pitchFamily="34" charset="0"/>
              </a:endParaRPr>
            </a:p>
          </p:txBody>
        </p:sp>
        <p:grpSp>
          <p:nvGrpSpPr>
            <p:cNvPr id="1126" name="Group 102"/>
            <p:cNvGrpSpPr>
              <a:grpSpLocks/>
            </p:cNvGrpSpPr>
            <p:nvPr/>
          </p:nvGrpSpPr>
          <p:grpSpPr bwMode="auto">
            <a:xfrm>
              <a:off x="3952" y="1681"/>
              <a:ext cx="1250" cy="380"/>
              <a:chOff x="3952" y="1681"/>
              <a:chExt cx="1250" cy="380"/>
            </a:xfrm>
          </p:grpSpPr>
          <p:sp>
            <p:nvSpPr>
              <p:cNvPr id="1124" name="Freeform 100"/>
              <p:cNvSpPr>
                <a:spLocks/>
              </p:cNvSpPr>
              <p:nvPr/>
            </p:nvSpPr>
            <p:spPr bwMode="auto">
              <a:xfrm>
                <a:off x="3952" y="1681"/>
                <a:ext cx="1250" cy="380"/>
              </a:xfrm>
              <a:custGeom>
                <a:avLst/>
                <a:gdLst/>
                <a:ahLst/>
                <a:cxnLst>
                  <a:cxn ang="0">
                    <a:pos x="393" y="0"/>
                  </a:cxn>
                  <a:cxn ang="0">
                    <a:pos x="0" y="393"/>
                  </a:cxn>
                  <a:cxn ang="0">
                    <a:pos x="0" y="1966"/>
                  </a:cxn>
                  <a:cxn ang="0">
                    <a:pos x="393" y="2360"/>
                  </a:cxn>
                  <a:cxn ang="0">
                    <a:pos x="6847" y="2360"/>
                  </a:cxn>
                  <a:cxn ang="0">
                    <a:pos x="7240" y="1966"/>
                  </a:cxn>
                  <a:cxn ang="0">
                    <a:pos x="7240" y="393"/>
                  </a:cxn>
                  <a:cxn ang="0">
                    <a:pos x="6847" y="0"/>
                  </a:cxn>
                  <a:cxn ang="0">
                    <a:pos x="393" y="0"/>
                  </a:cxn>
                </a:cxnLst>
                <a:rect l="0" t="0" r="r" b="b"/>
                <a:pathLst>
                  <a:path w="7240" h="2360">
                    <a:moveTo>
                      <a:pt x="393" y="0"/>
                    </a:moveTo>
                    <a:cubicBezTo>
                      <a:pt x="176" y="0"/>
                      <a:pt x="0" y="176"/>
                      <a:pt x="0" y="393"/>
                    </a:cubicBezTo>
                    <a:lnTo>
                      <a:pt x="0" y="1966"/>
                    </a:lnTo>
                    <a:cubicBezTo>
                      <a:pt x="0" y="2184"/>
                      <a:pt x="176" y="2360"/>
                      <a:pt x="393" y="2360"/>
                    </a:cubicBezTo>
                    <a:lnTo>
                      <a:pt x="6847" y="2360"/>
                    </a:lnTo>
                    <a:cubicBezTo>
                      <a:pt x="7064" y="2360"/>
                      <a:pt x="7240" y="2184"/>
                      <a:pt x="7240" y="1966"/>
                    </a:cubicBezTo>
                    <a:lnTo>
                      <a:pt x="7240" y="393"/>
                    </a:lnTo>
                    <a:cubicBezTo>
                      <a:pt x="7240" y="176"/>
                      <a:pt x="7064" y="0"/>
                      <a:pt x="6847" y="0"/>
                    </a:cubicBezTo>
                    <a:lnTo>
                      <a:pt x="393" y="0"/>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1125" name="Freeform 101"/>
              <p:cNvSpPr>
                <a:spLocks/>
              </p:cNvSpPr>
              <p:nvPr/>
            </p:nvSpPr>
            <p:spPr bwMode="auto">
              <a:xfrm>
                <a:off x="3952" y="1681"/>
                <a:ext cx="1250" cy="380"/>
              </a:xfrm>
              <a:custGeom>
                <a:avLst/>
                <a:gdLst/>
                <a:ahLst/>
                <a:cxnLst>
                  <a:cxn ang="0">
                    <a:pos x="393" y="0"/>
                  </a:cxn>
                  <a:cxn ang="0">
                    <a:pos x="0" y="393"/>
                  </a:cxn>
                  <a:cxn ang="0">
                    <a:pos x="0" y="1966"/>
                  </a:cxn>
                  <a:cxn ang="0">
                    <a:pos x="393" y="2360"/>
                  </a:cxn>
                  <a:cxn ang="0">
                    <a:pos x="6847" y="2360"/>
                  </a:cxn>
                  <a:cxn ang="0">
                    <a:pos x="7240" y="1966"/>
                  </a:cxn>
                  <a:cxn ang="0">
                    <a:pos x="7240" y="393"/>
                  </a:cxn>
                  <a:cxn ang="0">
                    <a:pos x="6847" y="0"/>
                  </a:cxn>
                  <a:cxn ang="0">
                    <a:pos x="393" y="0"/>
                  </a:cxn>
                </a:cxnLst>
                <a:rect l="0" t="0" r="r" b="b"/>
                <a:pathLst>
                  <a:path w="7240" h="2360">
                    <a:moveTo>
                      <a:pt x="393" y="0"/>
                    </a:moveTo>
                    <a:cubicBezTo>
                      <a:pt x="176" y="0"/>
                      <a:pt x="0" y="176"/>
                      <a:pt x="0" y="393"/>
                    </a:cubicBezTo>
                    <a:lnTo>
                      <a:pt x="0" y="1966"/>
                    </a:lnTo>
                    <a:cubicBezTo>
                      <a:pt x="0" y="2184"/>
                      <a:pt x="176" y="2360"/>
                      <a:pt x="393" y="2360"/>
                    </a:cubicBezTo>
                    <a:lnTo>
                      <a:pt x="6847" y="2360"/>
                    </a:lnTo>
                    <a:cubicBezTo>
                      <a:pt x="7064" y="2360"/>
                      <a:pt x="7240" y="2184"/>
                      <a:pt x="7240" y="1966"/>
                    </a:cubicBezTo>
                    <a:lnTo>
                      <a:pt x="7240" y="393"/>
                    </a:lnTo>
                    <a:cubicBezTo>
                      <a:pt x="7240" y="176"/>
                      <a:pt x="7064" y="0"/>
                      <a:pt x="6847" y="0"/>
                    </a:cubicBezTo>
                    <a:lnTo>
                      <a:pt x="393" y="0"/>
                    </a:lnTo>
                    <a:close/>
                  </a:path>
                </a:pathLst>
              </a:custGeom>
              <a:noFill/>
              <a:ln w="9" cap="rnd">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sp>
          <p:nvSpPr>
            <p:cNvPr id="1127" name="Rectangle 103"/>
            <p:cNvSpPr>
              <a:spLocks noChangeArrowheads="1"/>
            </p:cNvSpPr>
            <p:nvPr/>
          </p:nvSpPr>
          <p:spPr bwMode="auto">
            <a:xfrm>
              <a:off x="4057" y="1743"/>
              <a:ext cx="99"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a:t>
              </a:r>
              <a:endParaRPr kumimoji="0" lang="es-ES" sz="1800" b="0" i="0" u="none" strike="noStrike" cap="none" normalizeH="0" baseline="0" dirty="0" smtClean="0">
                <a:ln>
                  <a:noFill/>
                </a:ln>
                <a:solidFill>
                  <a:schemeClr val="tx1"/>
                </a:solidFill>
                <a:effectLst/>
                <a:latin typeface="Arial" pitchFamily="34" charset="0"/>
              </a:endParaRPr>
            </a:p>
          </p:txBody>
        </p:sp>
        <p:sp>
          <p:nvSpPr>
            <p:cNvPr id="1128" name="Rectangle 104"/>
            <p:cNvSpPr>
              <a:spLocks noChangeArrowheads="1"/>
            </p:cNvSpPr>
            <p:nvPr/>
          </p:nvSpPr>
          <p:spPr bwMode="auto">
            <a:xfrm>
              <a:off x="4100" y="1743"/>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129" name="Rectangle 105"/>
            <p:cNvSpPr>
              <a:spLocks noChangeArrowheads="1"/>
            </p:cNvSpPr>
            <p:nvPr/>
          </p:nvSpPr>
          <p:spPr bwMode="auto">
            <a:xfrm>
              <a:off x="4136" y="1743"/>
              <a:ext cx="386" cy="14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Unidad</a:t>
              </a:r>
              <a:endParaRPr kumimoji="0" lang="es-ES" sz="1800" b="0" i="0" u="none" strike="noStrike" cap="none" normalizeH="0" baseline="0" dirty="0" smtClean="0">
                <a:ln>
                  <a:noFill/>
                </a:ln>
                <a:solidFill>
                  <a:schemeClr val="tx1"/>
                </a:solidFill>
                <a:effectLst/>
                <a:latin typeface="Arial" pitchFamily="34" charset="0"/>
              </a:endParaRPr>
            </a:p>
          </p:txBody>
        </p:sp>
        <p:sp>
          <p:nvSpPr>
            <p:cNvPr id="1130" name="Rectangle 106"/>
            <p:cNvSpPr>
              <a:spLocks noChangeArrowheads="1"/>
            </p:cNvSpPr>
            <p:nvPr/>
          </p:nvSpPr>
          <p:spPr bwMode="auto">
            <a:xfrm>
              <a:off x="4466" y="1743"/>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131" name="Rectangle 107"/>
            <p:cNvSpPr>
              <a:spLocks noChangeArrowheads="1"/>
            </p:cNvSpPr>
            <p:nvPr/>
          </p:nvSpPr>
          <p:spPr bwMode="auto">
            <a:xfrm>
              <a:off x="4565" y="1743"/>
              <a:ext cx="655"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de medida</a:t>
              </a:r>
              <a:endParaRPr kumimoji="0" lang="es-ES" sz="1800" b="0" i="0" u="none" strike="noStrike" cap="none" normalizeH="0" baseline="0" dirty="0" smtClean="0">
                <a:ln>
                  <a:noFill/>
                </a:ln>
                <a:solidFill>
                  <a:schemeClr val="tx1"/>
                </a:solidFill>
                <a:effectLst/>
                <a:latin typeface="Arial" pitchFamily="34" charset="0"/>
              </a:endParaRPr>
            </a:p>
          </p:txBody>
        </p:sp>
        <p:sp>
          <p:nvSpPr>
            <p:cNvPr id="1132" name="Rectangle 108"/>
            <p:cNvSpPr>
              <a:spLocks noChangeArrowheads="1"/>
            </p:cNvSpPr>
            <p:nvPr/>
          </p:nvSpPr>
          <p:spPr bwMode="auto">
            <a:xfrm>
              <a:off x="5091" y="1743"/>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133" name="Rectangle 109"/>
            <p:cNvSpPr>
              <a:spLocks noChangeArrowheads="1"/>
            </p:cNvSpPr>
            <p:nvPr/>
          </p:nvSpPr>
          <p:spPr bwMode="auto">
            <a:xfrm>
              <a:off x="4057" y="1878"/>
              <a:ext cx="99"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a:t>
              </a:r>
              <a:endParaRPr kumimoji="0" lang="es-ES" sz="1800" b="0" i="0" u="none" strike="noStrike" cap="none" normalizeH="0" baseline="0" dirty="0" smtClean="0">
                <a:ln>
                  <a:noFill/>
                </a:ln>
                <a:solidFill>
                  <a:schemeClr val="tx1"/>
                </a:solidFill>
                <a:effectLst/>
                <a:latin typeface="Arial" pitchFamily="34" charset="0"/>
              </a:endParaRPr>
            </a:p>
          </p:txBody>
        </p:sp>
        <p:sp>
          <p:nvSpPr>
            <p:cNvPr id="1134" name="Rectangle 110"/>
            <p:cNvSpPr>
              <a:spLocks noChangeArrowheads="1"/>
            </p:cNvSpPr>
            <p:nvPr/>
          </p:nvSpPr>
          <p:spPr bwMode="auto">
            <a:xfrm>
              <a:off x="4100" y="1878"/>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135" name="Rectangle 111"/>
            <p:cNvSpPr>
              <a:spLocks noChangeArrowheads="1"/>
            </p:cNvSpPr>
            <p:nvPr/>
          </p:nvSpPr>
          <p:spPr bwMode="auto">
            <a:xfrm>
              <a:off x="4136" y="1878"/>
              <a:ext cx="1026"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Valor proyectado</a:t>
              </a:r>
              <a:endParaRPr kumimoji="0" lang="es-ES" sz="1800" b="0" i="0" u="none" strike="noStrike" cap="none" normalizeH="0" baseline="0" dirty="0" smtClean="0">
                <a:ln>
                  <a:noFill/>
                </a:ln>
                <a:solidFill>
                  <a:schemeClr val="tx1"/>
                </a:solidFill>
                <a:effectLst/>
                <a:latin typeface="Arial" pitchFamily="34" charset="0"/>
              </a:endParaRPr>
            </a:p>
          </p:txBody>
        </p:sp>
        <p:sp>
          <p:nvSpPr>
            <p:cNvPr id="1136" name="Rectangle 112"/>
            <p:cNvSpPr>
              <a:spLocks noChangeArrowheads="1"/>
            </p:cNvSpPr>
            <p:nvPr/>
          </p:nvSpPr>
          <p:spPr bwMode="auto">
            <a:xfrm>
              <a:off x="5091" y="1878"/>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137" name="Rectangle 113"/>
            <p:cNvSpPr>
              <a:spLocks noChangeArrowheads="1"/>
            </p:cNvSpPr>
            <p:nvPr/>
          </p:nvSpPr>
          <p:spPr bwMode="auto">
            <a:xfrm>
              <a:off x="4057" y="2012"/>
              <a:ext cx="94" cy="18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600" b="0" i="0" u="none" strike="noStrike" cap="none" normalizeH="0" baseline="0" dirty="0" smtClean="0">
                  <a:ln>
                    <a:noFill/>
                  </a:ln>
                  <a:solidFill>
                    <a:srgbClr val="000000"/>
                  </a:solidFill>
                  <a:effectLst/>
                  <a:latin typeface="Times New Roman" pitchFamily="18" charset="0"/>
                </a:rPr>
                <a:t> </a:t>
              </a:r>
              <a:endParaRPr kumimoji="0" lang="es-ES" sz="1800" b="0" i="0" u="none" strike="noStrike" cap="none" normalizeH="0" baseline="0" dirty="0" smtClean="0">
                <a:ln>
                  <a:noFill/>
                </a:ln>
                <a:solidFill>
                  <a:schemeClr val="tx1"/>
                </a:solidFill>
                <a:effectLst/>
                <a:latin typeface="Arial" pitchFamily="34" charset="0"/>
              </a:endParaRPr>
            </a:p>
          </p:txBody>
        </p:sp>
        <p:grpSp>
          <p:nvGrpSpPr>
            <p:cNvPr id="1140" name="Group 116"/>
            <p:cNvGrpSpPr>
              <a:grpSpLocks/>
            </p:cNvGrpSpPr>
            <p:nvPr/>
          </p:nvGrpSpPr>
          <p:grpSpPr bwMode="auto">
            <a:xfrm>
              <a:off x="2192" y="2838"/>
              <a:ext cx="1243" cy="529"/>
              <a:chOff x="2192" y="2838"/>
              <a:chExt cx="1243" cy="529"/>
            </a:xfrm>
          </p:grpSpPr>
          <p:sp>
            <p:nvSpPr>
              <p:cNvPr id="1138" name="Freeform 114"/>
              <p:cNvSpPr>
                <a:spLocks/>
              </p:cNvSpPr>
              <p:nvPr/>
            </p:nvSpPr>
            <p:spPr bwMode="auto">
              <a:xfrm>
                <a:off x="2192" y="2838"/>
                <a:ext cx="1243" cy="529"/>
              </a:xfrm>
              <a:custGeom>
                <a:avLst/>
                <a:gdLst/>
                <a:ahLst/>
                <a:cxnLst>
                  <a:cxn ang="0">
                    <a:pos x="547" y="0"/>
                  </a:cxn>
                  <a:cxn ang="0">
                    <a:pos x="0" y="547"/>
                  </a:cxn>
                  <a:cxn ang="0">
                    <a:pos x="0" y="2734"/>
                  </a:cxn>
                  <a:cxn ang="0">
                    <a:pos x="547" y="3280"/>
                  </a:cxn>
                  <a:cxn ang="0">
                    <a:pos x="6653" y="3280"/>
                  </a:cxn>
                  <a:cxn ang="0">
                    <a:pos x="7200" y="2734"/>
                  </a:cxn>
                  <a:cxn ang="0">
                    <a:pos x="7200" y="547"/>
                  </a:cxn>
                  <a:cxn ang="0">
                    <a:pos x="6653" y="0"/>
                  </a:cxn>
                  <a:cxn ang="0">
                    <a:pos x="547" y="0"/>
                  </a:cxn>
                </a:cxnLst>
                <a:rect l="0" t="0" r="r" b="b"/>
                <a:pathLst>
                  <a:path w="7200" h="3280">
                    <a:moveTo>
                      <a:pt x="547" y="0"/>
                    </a:moveTo>
                    <a:cubicBezTo>
                      <a:pt x="245" y="0"/>
                      <a:pt x="0" y="245"/>
                      <a:pt x="0" y="547"/>
                    </a:cubicBezTo>
                    <a:lnTo>
                      <a:pt x="0" y="2734"/>
                    </a:lnTo>
                    <a:cubicBezTo>
                      <a:pt x="0" y="3036"/>
                      <a:pt x="245" y="3280"/>
                      <a:pt x="547" y="3280"/>
                    </a:cubicBezTo>
                    <a:lnTo>
                      <a:pt x="6653" y="3280"/>
                    </a:lnTo>
                    <a:cubicBezTo>
                      <a:pt x="6955" y="3280"/>
                      <a:pt x="7200" y="3036"/>
                      <a:pt x="7200" y="2734"/>
                    </a:cubicBezTo>
                    <a:lnTo>
                      <a:pt x="7200" y="547"/>
                    </a:lnTo>
                    <a:cubicBezTo>
                      <a:pt x="7200" y="245"/>
                      <a:pt x="6955" y="0"/>
                      <a:pt x="6653" y="0"/>
                    </a:cubicBezTo>
                    <a:lnTo>
                      <a:pt x="547" y="0"/>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1139" name="Freeform 115"/>
              <p:cNvSpPr>
                <a:spLocks/>
              </p:cNvSpPr>
              <p:nvPr/>
            </p:nvSpPr>
            <p:spPr bwMode="auto">
              <a:xfrm>
                <a:off x="2192" y="2838"/>
                <a:ext cx="1243" cy="529"/>
              </a:xfrm>
              <a:custGeom>
                <a:avLst/>
                <a:gdLst/>
                <a:ahLst/>
                <a:cxnLst>
                  <a:cxn ang="0">
                    <a:pos x="547" y="0"/>
                  </a:cxn>
                  <a:cxn ang="0">
                    <a:pos x="0" y="547"/>
                  </a:cxn>
                  <a:cxn ang="0">
                    <a:pos x="0" y="2734"/>
                  </a:cxn>
                  <a:cxn ang="0">
                    <a:pos x="547" y="3280"/>
                  </a:cxn>
                  <a:cxn ang="0">
                    <a:pos x="6653" y="3280"/>
                  </a:cxn>
                  <a:cxn ang="0">
                    <a:pos x="7200" y="2734"/>
                  </a:cxn>
                  <a:cxn ang="0">
                    <a:pos x="7200" y="547"/>
                  </a:cxn>
                  <a:cxn ang="0">
                    <a:pos x="6653" y="0"/>
                  </a:cxn>
                  <a:cxn ang="0">
                    <a:pos x="547" y="0"/>
                  </a:cxn>
                </a:cxnLst>
                <a:rect l="0" t="0" r="r" b="b"/>
                <a:pathLst>
                  <a:path w="7200" h="3280">
                    <a:moveTo>
                      <a:pt x="547" y="0"/>
                    </a:moveTo>
                    <a:cubicBezTo>
                      <a:pt x="245" y="0"/>
                      <a:pt x="0" y="245"/>
                      <a:pt x="0" y="547"/>
                    </a:cubicBezTo>
                    <a:lnTo>
                      <a:pt x="0" y="2734"/>
                    </a:lnTo>
                    <a:cubicBezTo>
                      <a:pt x="0" y="3036"/>
                      <a:pt x="245" y="3280"/>
                      <a:pt x="547" y="3280"/>
                    </a:cubicBezTo>
                    <a:lnTo>
                      <a:pt x="6653" y="3280"/>
                    </a:lnTo>
                    <a:cubicBezTo>
                      <a:pt x="6955" y="3280"/>
                      <a:pt x="7200" y="3036"/>
                      <a:pt x="7200" y="2734"/>
                    </a:cubicBezTo>
                    <a:lnTo>
                      <a:pt x="7200" y="547"/>
                    </a:lnTo>
                    <a:cubicBezTo>
                      <a:pt x="7200" y="245"/>
                      <a:pt x="6955" y="0"/>
                      <a:pt x="6653" y="0"/>
                    </a:cubicBezTo>
                    <a:lnTo>
                      <a:pt x="547" y="0"/>
                    </a:lnTo>
                    <a:close/>
                  </a:path>
                </a:pathLst>
              </a:custGeom>
              <a:noFill/>
              <a:ln w="9" cap="rnd">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sp>
          <p:nvSpPr>
            <p:cNvPr id="1141" name="Rectangle 117"/>
            <p:cNvSpPr>
              <a:spLocks noChangeArrowheads="1"/>
            </p:cNvSpPr>
            <p:nvPr/>
          </p:nvSpPr>
          <p:spPr bwMode="auto">
            <a:xfrm>
              <a:off x="2465" y="2907"/>
              <a:ext cx="798"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Indicador de </a:t>
              </a:r>
              <a:endParaRPr kumimoji="0" lang="es-ES" sz="1800" b="0" i="0" u="none" strike="noStrike" cap="none" normalizeH="0" baseline="0" dirty="0" smtClean="0">
                <a:ln>
                  <a:noFill/>
                </a:ln>
                <a:solidFill>
                  <a:schemeClr val="tx1"/>
                </a:solidFill>
                <a:effectLst/>
                <a:latin typeface="Arial" pitchFamily="34" charset="0"/>
              </a:endParaRPr>
            </a:p>
          </p:txBody>
        </p:sp>
        <p:sp>
          <p:nvSpPr>
            <p:cNvPr id="1142" name="Rectangle 118"/>
            <p:cNvSpPr>
              <a:spLocks noChangeArrowheads="1"/>
            </p:cNvSpPr>
            <p:nvPr/>
          </p:nvSpPr>
          <p:spPr bwMode="auto">
            <a:xfrm>
              <a:off x="2332" y="3043"/>
              <a:ext cx="103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Producción física</a:t>
              </a:r>
              <a:endParaRPr kumimoji="0" lang="es-ES" sz="1800" b="0" i="0" u="none" strike="noStrike" cap="none" normalizeH="0" baseline="0" dirty="0" smtClean="0">
                <a:ln>
                  <a:noFill/>
                </a:ln>
                <a:solidFill>
                  <a:schemeClr val="tx1"/>
                </a:solidFill>
                <a:effectLst/>
                <a:latin typeface="Arial" pitchFamily="34" charset="0"/>
              </a:endParaRPr>
            </a:p>
          </p:txBody>
        </p:sp>
        <p:sp>
          <p:nvSpPr>
            <p:cNvPr id="1143" name="Rectangle 119"/>
            <p:cNvSpPr>
              <a:spLocks noChangeArrowheads="1"/>
            </p:cNvSpPr>
            <p:nvPr/>
          </p:nvSpPr>
          <p:spPr bwMode="auto">
            <a:xfrm>
              <a:off x="3296" y="3043"/>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144" name="Rectangle 120"/>
            <p:cNvSpPr>
              <a:spLocks noChangeArrowheads="1"/>
            </p:cNvSpPr>
            <p:nvPr/>
          </p:nvSpPr>
          <p:spPr bwMode="auto">
            <a:xfrm>
              <a:off x="2307" y="3180"/>
              <a:ext cx="1084"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(Dimensión física)</a:t>
              </a:r>
              <a:endParaRPr kumimoji="0" lang="es-ES" sz="1800" b="0" i="0" u="none" strike="noStrike" cap="none" normalizeH="0" baseline="0" dirty="0" smtClean="0">
                <a:ln>
                  <a:noFill/>
                </a:ln>
                <a:solidFill>
                  <a:schemeClr val="tx1"/>
                </a:solidFill>
                <a:effectLst/>
                <a:latin typeface="Arial" pitchFamily="34" charset="0"/>
              </a:endParaRPr>
            </a:p>
          </p:txBody>
        </p:sp>
        <p:sp>
          <p:nvSpPr>
            <p:cNvPr id="1145" name="Rectangle 121"/>
            <p:cNvSpPr>
              <a:spLocks noChangeArrowheads="1"/>
            </p:cNvSpPr>
            <p:nvPr/>
          </p:nvSpPr>
          <p:spPr bwMode="auto">
            <a:xfrm>
              <a:off x="3321" y="3180"/>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146" name="Rectangle 122"/>
            <p:cNvSpPr>
              <a:spLocks noChangeArrowheads="1"/>
            </p:cNvSpPr>
            <p:nvPr/>
          </p:nvSpPr>
          <p:spPr bwMode="auto">
            <a:xfrm>
              <a:off x="2303" y="3313"/>
              <a:ext cx="94" cy="18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600" b="0" i="0" u="none" strike="noStrike" cap="none" normalizeH="0" baseline="0" dirty="0" smtClean="0">
                  <a:ln>
                    <a:noFill/>
                  </a:ln>
                  <a:solidFill>
                    <a:srgbClr val="000000"/>
                  </a:solidFill>
                  <a:effectLst/>
                  <a:latin typeface="Times New Roman" pitchFamily="18" charset="0"/>
                </a:rPr>
                <a:t> </a:t>
              </a:r>
              <a:endParaRPr kumimoji="0" lang="es-ES" sz="1800" b="0" i="0" u="none" strike="noStrike" cap="none" normalizeH="0" baseline="0" dirty="0" smtClean="0">
                <a:ln>
                  <a:noFill/>
                </a:ln>
                <a:solidFill>
                  <a:schemeClr val="tx1"/>
                </a:solidFill>
                <a:effectLst/>
                <a:latin typeface="Arial" pitchFamily="34" charset="0"/>
              </a:endParaRPr>
            </a:p>
          </p:txBody>
        </p:sp>
        <p:grpSp>
          <p:nvGrpSpPr>
            <p:cNvPr id="1149" name="Group 125"/>
            <p:cNvGrpSpPr>
              <a:grpSpLocks/>
            </p:cNvGrpSpPr>
            <p:nvPr/>
          </p:nvGrpSpPr>
          <p:grpSpPr bwMode="auto">
            <a:xfrm>
              <a:off x="2192" y="3425"/>
              <a:ext cx="1243" cy="681"/>
              <a:chOff x="2192" y="3425"/>
              <a:chExt cx="1243" cy="681"/>
            </a:xfrm>
          </p:grpSpPr>
          <p:sp>
            <p:nvSpPr>
              <p:cNvPr id="1147" name="Freeform 123"/>
              <p:cNvSpPr>
                <a:spLocks/>
              </p:cNvSpPr>
              <p:nvPr/>
            </p:nvSpPr>
            <p:spPr bwMode="auto">
              <a:xfrm>
                <a:off x="2192" y="3425"/>
                <a:ext cx="1243" cy="681"/>
              </a:xfrm>
              <a:custGeom>
                <a:avLst/>
                <a:gdLst/>
                <a:ahLst/>
                <a:cxnLst>
                  <a:cxn ang="0">
                    <a:pos x="704" y="0"/>
                  </a:cxn>
                  <a:cxn ang="0">
                    <a:pos x="0" y="704"/>
                  </a:cxn>
                  <a:cxn ang="0">
                    <a:pos x="0" y="3520"/>
                  </a:cxn>
                  <a:cxn ang="0">
                    <a:pos x="704" y="4224"/>
                  </a:cxn>
                  <a:cxn ang="0">
                    <a:pos x="6496" y="4224"/>
                  </a:cxn>
                  <a:cxn ang="0">
                    <a:pos x="7200" y="3520"/>
                  </a:cxn>
                  <a:cxn ang="0">
                    <a:pos x="7200" y="704"/>
                  </a:cxn>
                  <a:cxn ang="0">
                    <a:pos x="6496" y="0"/>
                  </a:cxn>
                  <a:cxn ang="0">
                    <a:pos x="704" y="0"/>
                  </a:cxn>
                </a:cxnLst>
                <a:rect l="0" t="0" r="r" b="b"/>
                <a:pathLst>
                  <a:path w="7200" h="4224">
                    <a:moveTo>
                      <a:pt x="704" y="0"/>
                    </a:moveTo>
                    <a:cubicBezTo>
                      <a:pt x="315" y="0"/>
                      <a:pt x="0" y="316"/>
                      <a:pt x="0" y="704"/>
                    </a:cubicBezTo>
                    <a:lnTo>
                      <a:pt x="0" y="3520"/>
                    </a:lnTo>
                    <a:cubicBezTo>
                      <a:pt x="0" y="3909"/>
                      <a:pt x="315" y="4224"/>
                      <a:pt x="704" y="4224"/>
                    </a:cubicBezTo>
                    <a:lnTo>
                      <a:pt x="6496" y="4224"/>
                    </a:lnTo>
                    <a:cubicBezTo>
                      <a:pt x="6885" y="4224"/>
                      <a:pt x="7200" y="3909"/>
                      <a:pt x="7200" y="3520"/>
                    </a:cubicBezTo>
                    <a:lnTo>
                      <a:pt x="7200" y="704"/>
                    </a:lnTo>
                    <a:cubicBezTo>
                      <a:pt x="7200" y="316"/>
                      <a:pt x="6885" y="0"/>
                      <a:pt x="6496" y="0"/>
                    </a:cubicBezTo>
                    <a:lnTo>
                      <a:pt x="704" y="0"/>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1148" name="Freeform 124"/>
              <p:cNvSpPr>
                <a:spLocks/>
              </p:cNvSpPr>
              <p:nvPr/>
            </p:nvSpPr>
            <p:spPr bwMode="auto">
              <a:xfrm>
                <a:off x="2192" y="3425"/>
                <a:ext cx="1243" cy="681"/>
              </a:xfrm>
              <a:custGeom>
                <a:avLst/>
                <a:gdLst/>
                <a:ahLst/>
                <a:cxnLst>
                  <a:cxn ang="0">
                    <a:pos x="704" y="0"/>
                  </a:cxn>
                  <a:cxn ang="0">
                    <a:pos x="0" y="704"/>
                  </a:cxn>
                  <a:cxn ang="0">
                    <a:pos x="0" y="3520"/>
                  </a:cxn>
                  <a:cxn ang="0">
                    <a:pos x="704" y="4224"/>
                  </a:cxn>
                  <a:cxn ang="0">
                    <a:pos x="6496" y="4224"/>
                  </a:cxn>
                  <a:cxn ang="0">
                    <a:pos x="7200" y="3520"/>
                  </a:cxn>
                  <a:cxn ang="0">
                    <a:pos x="7200" y="704"/>
                  </a:cxn>
                  <a:cxn ang="0">
                    <a:pos x="6496" y="0"/>
                  </a:cxn>
                  <a:cxn ang="0">
                    <a:pos x="704" y="0"/>
                  </a:cxn>
                </a:cxnLst>
                <a:rect l="0" t="0" r="r" b="b"/>
                <a:pathLst>
                  <a:path w="7200" h="4224">
                    <a:moveTo>
                      <a:pt x="704" y="0"/>
                    </a:moveTo>
                    <a:cubicBezTo>
                      <a:pt x="315" y="0"/>
                      <a:pt x="0" y="316"/>
                      <a:pt x="0" y="704"/>
                    </a:cubicBezTo>
                    <a:lnTo>
                      <a:pt x="0" y="3520"/>
                    </a:lnTo>
                    <a:cubicBezTo>
                      <a:pt x="0" y="3909"/>
                      <a:pt x="315" y="4224"/>
                      <a:pt x="704" y="4224"/>
                    </a:cubicBezTo>
                    <a:lnTo>
                      <a:pt x="6496" y="4224"/>
                    </a:lnTo>
                    <a:cubicBezTo>
                      <a:pt x="6885" y="4224"/>
                      <a:pt x="7200" y="3909"/>
                      <a:pt x="7200" y="3520"/>
                    </a:cubicBezTo>
                    <a:lnTo>
                      <a:pt x="7200" y="704"/>
                    </a:lnTo>
                    <a:cubicBezTo>
                      <a:pt x="7200" y="316"/>
                      <a:pt x="6885" y="0"/>
                      <a:pt x="6496" y="0"/>
                    </a:cubicBezTo>
                    <a:lnTo>
                      <a:pt x="704" y="0"/>
                    </a:lnTo>
                    <a:close/>
                  </a:path>
                </a:pathLst>
              </a:custGeom>
              <a:noFill/>
              <a:ln w="9" cap="rnd">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sp>
          <p:nvSpPr>
            <p:cNvPr id="1150" name="Rectangle 126"/>
            <p:cNvSpPr>
              <a:spLocks noChangeArrowheads="1"/>
            </p:cNvSpPr>
            <p:nvPr/>
          </p:nvSpPr>
          <p:spPr bwMode="auto">
            <a:xfrm>
              <a:off x="2466" y="3501"/>
              <a:ext cx="798"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Indicador de </a:t>
              </a:r>
              <a:endParaRPr kumimoji="0" lang="es-ES" sz="1800" b="0" i="0" u="none" strike="noStrike" cap="none" normalizeH="0" baseline="0" dirty="0" smtClean="0">
                <a:ln>
                  <a:noFill/>
                </a:ln>
                <a:solidFill>
                  <a:schemeClr val="tx1"/>
                </a:solidFill>
                <a:effectLst/>
                <a:latin typeface="Arial" pitchFamily="34" charset="0"/>
              </a:endParaRPr>
            </a:p>
          </p:txBody>
        </p:sp>
        <p:sp>
          <p:nvSpPr>
            <p:cNvPr id="1151" name="Rectangle 127"/>
            <p:cNvSpPr>
              <a:spLocks noChangeArrowheads="1"/>
            </p:cNvSpPr>
            <p:nvPr/>
          </p:nvSpPr>
          <p:spPr bwMode="auto">
            <a:xfrm>
              <a:off x="2332" y="3638"/>
              <a:ext cx="103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Producción física</a:t>
              </a:r>
              <a:endParaRPr kumimoji="0" lang="es-ES" sz="1800" b="0" i="0" u="none" strike="noStrike" cap="none" normalizeH="0" baseline="0" dirty="0" smtClean="0">
                <a:ln>
                  <a:noFill/>
                </a:ln>
                <a:solidFill>
                  <a:schemeClr val="tx1"/>
                </a:solidFill>
                <a:effectLst/>
                <a:latin typeface="Arial" pitchFamily="34" charset="0"/>
              </a:endParaRPr>
            </a:p>
          </p:txBody>
        </p:sp>
        <p:sp>
          <p:nvSpPr>
            <p:cNvPr id="1152" name="Rectangle 128"/>
            <p:cNvSpPr>
              <a:spLocks noChangeArrowheads="1"/>
            </p:cNvSpPr>
            <p:nvPr/>
          </p:nvSpPr>
          <p:spPr bwMode="auto">
            <a:xfrm>
              <a:off x="3296" y="3638"/>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153" name="Rectangle 129"/>
            <p:cNvSpPr>
              <a:spLocks noChangeArrowheads="1"/>
            </p:cNvSpPr>
            <p:nvPr/>
          </p:nvSpPr>
          <p:spPr bwMode="auto">
            <a:xfrm>
              <a:off x="2494" y="3773"/>
              <a:ext cx="742"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(Dimensión </a:t>
              </a:r>
              <a:endParaRPr kumimoji="0" lang="es-ES" sz="1800" b="0" i="0" u="none" strike="noStrike" cap="none" normalizeH="0" baseline="0" dirty="0" smtClean="0">
                <a:ln>
                  <a:noFill/>
                </a:ln>
                <a:solidFill>
                  <a:schemeClr val="tx1"/>
                </a:solidFill>
                <a:effectLst/>
                <a:latin typeface="Arial" pitchFamily="34" charset="0"/>
              </a:endParaRPr>
            </a:p>
          </p:txBody>
        </p:sp>
        <p:sp>
          <p:nvSpPr>
            <p:cNvPr id="1154" name="Rectangle 130"/>
            <p:cNvSpPr>
              <a:spLocks noChangeArrowheads="1"/>
            </p:cNvSpPr>
            <p:nvPr/>
          </p:nvSpPr>
          <p:spPr bwMode="auto">
            <a:xfrm>
              <a:off x="2518" y="3910"/>
              <a:ext cx="122"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fi</a:t>
              </a:r>
              <a:endParaRPr kumimoji="0" lang="es-ES" sz="1800" b="0" i="0" u="none" strike="noStrike" cap="none" normalizeH="0" baseline="0" dirty="0" smtClean="0">
                <a:ln>
                  <a:noFill/>
                </a:ln>
                <a:solidFill>
                  <a:schemeClr val="tx1"/>
                </a:solidFill>
                <a:effectLst/>
                <a:latin typeface="Arial" pitchFamily="34" charset="0"/>
              </a:endParaRPr>
            </a:p>
          </p:txBody>
        </p:sp>
        <p:sp>
          <p:nvSpPr>
            <p:cNvPr id="1155" name="Rectangle 131"/>
            <p:cNvSpPr>
              <a:spLocks noChangeArrowheads="1"/>
            </p:cNvSpPr>
            <p:nvPr/>
          </p:nvSpPr>
          <p:spPr bwMode="auto">
            <a:xfrm>
              <a:off x="2583" y="3910"/>
              <a:ext cx="467" cy="14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nanciera</a:t>
              </a:r>
              <a:endParaRPr kumimoji="0" lang="es-ES" sz="1800" b="0" i="0" u="none" strike="noStrike" cap="none" normalizeH="0" baseline="0" dirty="0" smtClean="0">
                <a:ln>
                  <a:noFill/>
                </a:ln>
                <a:solidFill>
                  <a:schemeClr val="tx1"/>
                </a:solidFill>
                <a:effectLst/>
                <a:latin typeface="Arial" pitchFamily="34" charset="0"/>
              </a:endParaRPr>
            </a:p>
          </p:txBody>
        </p:sp>
        <p:sp>
          <p:nvSpPr>
            <p:cNvPr id="1156" name="Rectangle 132"/>
            <p:cNvSpPr>
              <a:spLocks noChangeArrowheads="1"/>
            </p:cNvSpPr>
            <p:nvPr/>
          </p:nvSpPr>
          <p:spPr bwMode="auto">
            <a:xfrm>
              <a:off x="3068" y="3910"/>
              <a:ext cx="99"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a:t>
              </a:r>
              <a:endParaRPr kumimoji="0" lang="es-ES" sz="1800" b="0" i="0" u="none" strike="noStrike" cap="none" normalizeH="0" baseline="0" dirty="0" smtClean="0">
                <a:ln>
                  <a:noFill/>
                </a:ln>
                <a:solidFill>
                  <a:schemeClr val="tx1"/>
                </a:solidFill>
                <a:effectLst/>
                <a:latin typeface="Arial" pitchFamily="34" charset="0"/>
              </a:endParaRPr>
            </a:p>
          </p:txBody>
        </p:sp>
        <p:sp>
          <p:nvSpPr>
            <p:cNvPr id="1157" name="Rectangle 133"/>
            <p:cNvSpPr>
              <a:spLocks noChangeArrowheads="1"/>
            </p:cNvSpPr>
            <p:nvPr/>
          </p:nvSpPr>
          <p:spPr bwMode="auto">
            <a:xfrm>
              <a:off x="3109" y="3910"/>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158" name="Rectangle 134"/>
            <p:cNvSpPr>
              <a:spLocks noChangeArrowheads="1"/>
            </p:cNvSpPr>
            <p:nvPr/>
          </p:nvSpPr>
          <p:spPr bwMode="auto">
            <a:xfrm>
              <a:off x="2311" y="4043"/>
              <a:ext cx="94" cy="18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600" b="0" i="0" u="none" strike="noStrike" cap="none" normalizeH="0" baseline="0" dirty="0" smtClean="0">
                  <a:ln>
                    <a:noFill/>
                  </a:ln>
                  <a:solidFill>
                    <a:srgbClr val="000000"/>
                  </a:solidFill>
                  <a:effectLst/>
                  <a:latin typeface="Times New Roman" pitchFamily="18" charset="0"/>
                </a:rPr>
                <a:t> </a:t>
              </a:r>
              <a:endParaRPr kumimoji="0" lang="es-ES" sz="1800" b="0" i="0" u="none" strike="noStrike" cap="none" normalizeH="0" baseline="0" dirty="0" smtClean="0">
                <a:ln>
                  <a:noFill/>
                </a:ln>
                <a:solidFill>
                  <a:schemeClr val="tx1"/>
                </a:solidFill>
                <a:effectLst/>
                <a:latin typeface="Arial" pitchFamily="34" charset="0"/>
              </a:endParaRPr>
            </a:p>
          </p:txBody>
        </p:sp>
        <p:grpSp>
          <p:nvGrpSpPr>
            <p:cNvPr id="1161" name="Group 137"/>
            <p:cNvGrpSpPr>
              <a:grpSpLocks/>
            </p:cNvGrpSpPr>
            <p:nvPr/>
          </p:nvGrpSpPr>
          <p:grpSpPr bwMode="auto">
            <a:xfrm>
              <a:off x="3952" y="2844"/>
              <a:ext cx="1305" cy="516"/>
              <a:chOff x="3952" y="2844"/>
              <a:chExt cx="1305" cy="516"/>
            </a:xfrm>
          </p:grpSpPr>
          <p:sp>
            <p:nvSpPr>
              <p:cNvPr id="1159" name="Freeform 135"/>
              <p:cNvSpPr>
                <a:spLocks/>
              </p:cNvSpPr>
              <p:nvPr/>
            </p:nvSpPr>
            <p:spPr bwMode="auto">
              <a:xfrm>
                <a:off x="3952" y="2844"/>
                <a:ext cx="1305" cy="516"/>
              </a:xfrm>
              <a:custGeom>
                <a:avLst/>
                <a:gdLst/>
                <a:ahLst/>
                <a:cxnLst>
                  <a:cxn ang="0">
                    <a:pos x="533" y="0"/>
                  </a:cxn>
                  <a:cxn ang="0">
                    <a:pos x="0" y="534"/>
                  </a:cxn>
                  <a:cxn ang="0">
                    <a:pos x="0" y="2667"/>
                  </a:cxn>
                  <a:cxn ang="0">
                    <a:pos x="533" y="3200"/>
                  </a:cxn>
                  <a:cxn ang="0">
                    <a:pos x="7027" y="3200"/>
                  </a:cxn>
                  <a:cxn ang="0">
                    <a:pos x="7560" y="2667"/>
                  </a:cxn>
                  <a:cxn ang="0">
                    <a:pos x="7560" y="534"/>
                  </a:cxn>
                  <a:cxn ang="0">
                    <a:pos x="7027" y="0"/>
                  </a:cxn>
                  <a:cxn ang="0">
                    <a:pos x="533" y="0"/>
                  </a:cxn>
                </a:cxnLst>
                <a:rect l="0" t="0" r="r" b="b"/>
                <a:pathLst>
                  <a:path w="7560" h="3200">
                    <a:moveTo>
                      <a:pt x="533" y="0"/>
                    </a:moveTo>
                    <a:cubicBezTo>
                      <a:pt x="239" y="0"/>
                      <a:pt x="0" y="239"/>
                      <a:pt x="0" y="534"/>
                    </a:cubicBezTo>
                    <a:lnTo>
                      <a:pt x="0" y="2667"/>
                    </a:lnTo>
                    <a:cubicBezTo>
                      <a:pt x="0" y="2962"/>
                      <a:pt x="239" y="3200"/>
                      <a:pt x="533" y="3200"/>
                    </a:cubicBezTo>
                    <a:lnTo>
                      <a:pt x="7027" y="3200"/>
                    </a:lnTo>
                    <a:cubicBezTo>
                      <a:pt x="7321" y="3200"/>
                      <a:pt x="7560" y="2962"/>
                      <a:pt x="7560" y="2667"/>
                    </a:cubicBezTo>
                    <a:lnTo>
                      <a:pt x="7560" y="534"/>
                    </a:lnTo>
                    <a:cubicBezTo>
                      <a:pt x="7560" y="239"/>
                      <a:pt x="7321" y="0"/>
                      <a:pt x="7027" y="0"/>
                    </a:cubicBezTo>
                    <a:lnTo>
                      <a:pt x="533" y="0"/>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1160" name="Freeform 136"/>
              <p:cNvSpPr>
                <a:spLocks/>
              </p:cNvSpPr>
              <p:nvPr/>
            </p:nvSpPr>
            <p:spPr bwMode="auto">
              <a:xfrm>
                <a:off x="3952" y="2844"/>
                <a:ext cx="1305" cy="516"/>
              </a:xfrm>
              <a:custGeom>
                <a:avLst/>
                <a:gdLst/>
                <a:ahLst/>
                <a:cxnLst>
                  <a:cxn ang="0">
                    <a:pos x="533" y="0"/>
                  </a:cxn>
                  <a:cxn ang="0">
                    <a:pos x="0" y="534"/>
                  </a:cxn>
                  <a:cxn ang="0">
                    <a:pos x="0" y="2667"/>
                  </a:cxn>
                  <a:cxn ang="0">
                    <a:pos x="533" y="3200"/>
                  </a:cxn>
                  <a:cxn ang="0">
                    <a:pos x="7027" y="3200"/>
                  </a:cxn>
                  <a:cxn ang="0">
                    <a:pos x="7560" y="2667"/>
                  </a:cxn>
                  <a:cxn ang="0">
                    <a:pos x="7560" y="534"/>
                  </a:cxn>
                  <a:cxn ang="0">
                    <a:pos x="7027" y="0"/>
                  </a:cxn>
                  <a:cxn ang="0">
                    <a:pos x="533" y="0"/>
                  </a:cxn>
                </a:cxnLst>
                <a:rect l="0" t="0" r="r" b="b"/>
                <a:pathLst>
                  <a:path w="7560" h="3200">
                    <a:moveTo>
                      <a:pt x="533" y="0"/>
                    </a:moveTo>
                    <a:cubicBezTo>
                      <a:pt x="239" y="0"/>
                      <a:pt x="0" y="239"/>
                      <a:pt x="0" y="534"/>
                    </a:cubicBezTo>
                    <a:lnTo>
                      <a:pt x="0" y="2667"/>
                    </a:lnTo>
                    <a:cubicBezTo>
                      <a:pt x="0" y="2962"/>
                      <a:pt x="239" y="3200"/>
                      <a:pt x="533" y="3200"/>
                    </a:cubicBezTo>
                    <a:lnTo>
                      <a:pt x="7027" y="3200"/>
                    </a:lnTo>
                    <a:cubicBezTo>
                      <a:pt x="7321" y="3200"/>
                      <a:pt x="7560" y="2962"/>
                      <a:pt x="7560" y="2667"/>
                    </a:cubicBezTo>
                    <a:lnTo>
                      <a:pt x="7560" y="534"/>
                    </a:lnTo>
                    <a:cubicBezTo>
                      <a:pt x="7560" y="239"/>
                      <a:pt x="7321" y="0"/>
                      <a:pt x="7027" y="0"/>
                    </a:cubicBezTo>
                    <a:lnTo>
                      <a:pt x="533" y="0"/>
                    </a:lnTo>
                    <a:close/>
                  </a:path>
                </a:pathLst>
              </a:custGeom>
              <a:noFill/>
              <a:ln w="9" cap="rnd">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sp>
          <p:nvSpPr>
            <p:cNvPr id="1162" name="Rectangle 138"/>
            <p:cNvSpPr>
              <a:spLocks noChangeArrowheads="1"/>
            </p:cNvSpPr>
            <p:nvPr/>
          </p:nvSpPr>
          <p:spPr bwMode="auto">
            <a:xfrm>
              <a:off x="4064" y="2913"/>
              <a:ext cx="99"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a:t>
              </a:r>
              <a:endParaRPr kumimoji="0" lang="es-ES" sz="1800" b="0" i="0" u="none" strike="noStrike" cap="none" normalizeH="0" baseline="0" dirty="0" smtClean="0">
                <a:ln>
                  <a:noFill/>
                </a:ln>
                <a:solidFill>
                  <a:schemeClr val="tx1"/>
                </a:solidFill>
                <a:effectLst/>
                <a:latin typeface="Arial" pitchFamily="34" charset="0"/>
              </a:endParaRPr>
            </a:p>
          </p:txBody>
        </p:sp>
        <p:sp>
          <p:nvSpPr>
            <p:cNvPr id="1163" name="Rectangle 139"/>
            <p:cNvSpPr>
              <a:spLocks noChangeArrowheads="1"/>
            </p:cNvSpPr>
            <p:nvPr/>
          </p:nvSpPr>
          <p:spPr bwMode="auto">
            <a:xfrm>
              <a:off x="4107" y="2913"/>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164" name="Rectangle 140"/>
            <p:cNvSpPr>
              <a:spLocks noChangeArrowheads="1"/>
            </p:cNvSpPr>
            <p:nvPr/>
          </p:nvSpPr>
          <p:spPr bwMode="auto">
            <a:xfrm>
              <a:off x="4142" y="2913"/>
              <a:ext cx="386" cy="14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Unidad</a:t>
              </a:r>
              <a:endParaRPr kumimoji="0" lang="es-ES" sz="1800" b="0" i="0" u="none" strike="noStrike" cap="none" normalizeH="0" baseline="0" dirty="0" smtClean="0">
                <a:ln>
                  <a:noFill/>
                </a:ln>
                <a:solidFill>
                  <a:schemeClr val="tx1"/>
                </a:solidFill>
                <a:effectLst/>
                <a:latin typeface="Arial" pitchFamily="34" charset="0"/>
              </a:endParaRPr>
            </a:p>
          </p:txBody>
        </p:sp>
        <p:sp>
          <p:nvSpPr>
            <p:cNvPr id="1165" name="Rectangle 141"/>
            <p:cNvSpPr>
              <a:spLocks noChangeArrowheads="1"/>
            </p:cNvSpPr>
            <p:nvPr/>
          </p:nvSpPr>
          <p:spPr bwMode="auto">
            <a:xfrm>
              <a:off x="4473" y="2913"/>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166" name="Rectangle 142"/>
            <p:cNvSpPr>
              <a:spLocks noChangeArrowheads="1"/>
            </p:cNvSpPr>
            <p:nvPr/>
          </p:nvSpPr>
          <p:spPr bwMode="auto">
            <a:xfrm>
              <a:off x="4610" y="2913"/>
              <a:ext cx="655"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de medida</a:t>
              </a:r>
              <a:endParaRPr kumimoji="0" lang="es-ES" sz="1800" b="0" i="0" u="none" strike="noStrike" cap="none" normalizeH="0" baseline="0" dirty="0" smtClean="0">
                <a:ln>
                  <a:noFill/>
                </a:ln>
                <a:solidFill>
                  <a:schemeClr val="tx1"/>
                </a:solidFill>
                <a:effectLst/>
                <a:latin typeface="Arial" pitchFamily="34" charset="0"/>
              </a:endParaRPr>
            </a:p>
          </p:txBody>
        </p:sp>
        <p:sp>
          <p:nvSpPr>
            <p:cNvPr id="1167" name="Rectangle 143"/>
            <p:cNvSpPr>
              <a:spLocks noChangeArrowheads="1"/>
            </p:cNvSpPr>
            <p:nvPr/>
          </p:nvSpPr>
          <p:spPr bwMode="auto">
            <a:xfrm>
              <a:off x="5098" y="2913"/>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168" name="Rectangle 144"/>
            <p:cNvSpPr>
              <a:spLocks noChangeArrowheads="1"/>
            </p:cNvSpPr>
            <p:nvPr/>
          </p:nvSpPr>
          <p:spPr bwMode="auto">
            <a:xfrm>
              <a:off x="4064" y="3048"/>
              <a:ext cx="99"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a:t>
              </a:r>
              <a:endParaRPr kumimoji="0" lang="es-ES" sz="1800" b="0" i="0" u="none" strike="noStrike" cap="none" normalizeH="0" baseline="0" dirty="0" smtClean="0">
                <a:ln>
                  <a:noFill/>
                </a:ln>
                <a:solidFill>
                  <a:schemeClr val="tx1"/>
                </a:solidFill>
                <a:effectLst/>
                <a:latin typeface="Arial" pitchFamily="34" charset="0"/>
              </a:endParaRPr>
            </a:p>
          </p:txBody>
        </p:sp>
        <p:sp>
          <p:nvSpPr>
            <p:cNvPr id="1169" name="Rectangle 145"/>
            <p:cNvSpPr>
              <a:spLocks noChangeArrowheads="1"/>
            </p:cNvSpPr>
            <p:nvPr/>
          </p:nvSpPr>
          <p:spPr bwMode="auto">
            <a:xfrm>
              <a:off x="4107" y="3048"/>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170" name="Rectangle 146"/>
            <p:cNvSpPr>
              <a:spLocks noChangeArrowheads="1"/>
            </p:cNvSpPr>
            <p:nvPr/>
          </p:nvSpPr>
          <p:spPr bwMode="auto">
            <a:xfrm>
              <a:off x="4142" y="3048"/>
              <a:ext cx="1026"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Valor proyectado</a:t>
              </a:r>
              <a:endParaRPr kumimoji="0" lang="es-ES" sz="1800" b="0" i="0" u="none" strike="noStrike" cap="none" normalizeH="0" baseline="0" dirty="0" smtClean="0">
                <a:ln>
                  <a:noFill/>
                </a:ln>
                <a:solidFill>
                  <a:schemeClr val="tx1"/>
                </a:solidFill>
                <a:effectLst/>
                <a:latin typeface="Arial" pitchFamily="34" charset="0"/>
              </a:endParaRPr>
            </a:p>
          </p:txBody>
        </p:sp>
        <p:sp>
          <p:nvSpPr>
            <p:cNvPr id="1171" name="Rectangle 147"/>
            <p:cNvSpPr>
              <a:spLocks noChangeArrowheads="1"/>
            </p:cNvSpPr>
            <p:nvPr/>
          </p:nvSpPr>
          <p:spPr bwMode="auto">
            <a:xfrm>
              <a:off x="5098" y="3048"/>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172" name="Rectangle 148"/>
            <p:cNvSpPr>
              <a:spLocks noChangeArrowheads="1"/>
            </p:cNvSpPr>
            <p:nvPr/>
          </p:nvSpPr>
          <p:spPr bwMode="auto">
            <a:xfrm>
              <a:off x="4064" y="3185"/>
              <a:ext cx="99"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a:t>
              </a:r>
              <a:endParaRPr kumimoji="0" lang="es-ES" sz="1800" b="0" i="0" u="none" strike="noStrike" cap="none" normalizeH="0" baseline="0" dirty="0" smtClean="0">
                <a:ln>
                  <a:noFill/>
                </a:ln>
                <a:solidFill>
                  <a:schemeClr val="tx1"/>
                </a:solidFill>
                <a:effectLst/>
                <a:latin typeface="Arial" pitchFamily="34" charset="0"/>
              </a:endParaRPr>
            </a:p>
          </p:txBody>
        </p:sp>
        <p:sp>
          <p:nvSpPr>
            <p:cNvPr id="1173" name="Rectangle 149"/>
            <p:cNvSpPr>
              <a:spLocks noChangeArrowheads="1"/>
            </p:cNvSpPr>
            <p:nvPr/>
          </p:nvSpPr>
          <p:spPr bwMode="auto">
            <a:xfrm>
              <a:off x="4107" y="3185"/>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174" name="Rectangle 150"/>
            <p:cNvSpPr>
              <a:spLocks noChangeArrowheads="1"/>
            </p:cNvSpPr>
            <p:nvPr/>
          </p:nvSpPr>
          <p:spPr bwMode="auto">
            <a:xfrm>
              <a:off x="4142" y="3185"/>
              <a:ext cx="386" cy="14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Ubigeo</a:t>
              </a:r>
              <a:endParaRPr kumimoji="0" lang="es-ES" sz="1800" b="0" i="0" u="none" strike="noStrike" cap="none" normalizeH="0" baseline="0" dirty="0" smtClean="0">
                <a:ln>
                  <a:noFill/>
                </a:ln>
                <a:solidFill>
                  <a:schemeClr val="tx1"/>
                </a:solidFill>
                <a:effectLst/>
                <a:latin typeface="Arial" pitchFamily="34" charset="0"/>
              </a:endParaRPr>
            </a:p>
          </p:txBody>
        </p:sp>
        <p:sp>
          <p:nvSpPr>
            <p:cNvPr id="1175" name="Rectangle 151"/>
            <p:cNvSpPr>
              <a:spLocks noChangeArrowheads="1"/>
            </p:cNvSpPr>
            <p:nvPr/>
          </p:nvSpPr>
          <p:spPr bwMode="auto">
            <a:xfrm>
              <a:off x="4543" y="3185"/>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176" name="Rectangle 152"/>
            <p:cNvSpPr>
              <a:spLocks noChangeArrowheads="1"/>
            </p:cNvSpPr>
            <p:nvPr/>
          </p:nvSpPr>
          <p:spPr bwMode="auto">
            <a:xfrm>
              <a:off x="4064" y="3318"/>
              <a:ext cx="94" cy="18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600" b="0" i="0" u="none" strike="noStrike" cap="none" normalizeH="0" baseline="0" dirty="0" smtClean="0">
                  <a:ln>
                    <a:noFill/>
                  </a:ln>
                  <a:solidFill>
                    <a:srgbClr val="000000"/>
                  </a:solidFill>
                  <a:effectLst/>
                  <a:latin typeface="Times New Roman" pitchFamily="18" charset="0"/>
                </a:rPr>
                <a:t> </a:t>
              </a:r>
              <a:endParaRPr kumimoji="0" lang="es-ES" sz="1800" b="0" i="0" u="none" strike="noStrike" cap="none" normalizeH="0" baseline="0" dirty="0" smtClean="0">
                <a:ln>
                  <a:noFill/>
                </a:ln>
                <a:solidFill>
                  <a:schemeClr val="tx1"/>
                </a:solidFill>
                <a:effectLst/>
                <a:latin typeface="Arial" pitchFamily="34" charset="0"/>
              </a:endParaRPr>
            </a:p>
          </p:txBody>
        </p:sp>
        <p:grpSp>
          <p:nvGrpSpPr>
            <p:cNvPr id="1179" name="Group 155"/>
            <p:cNvGrpSpPr>
              <a:grpSpLocks/>
            </p:cNvGrpSpPr>
            <p:nvPr/>
          </p:nvGrpSpPr>
          <p:grpSpPr bwMode="auto">
            <a:xfrm>
              <a:off x="3952" y="3644"/>
              <a:ext cx="1250" cy="258"/>
              <a:chOff x="3952" y="3644"/>
              <a:chExt cx="1250" cy="258"/>
            </a:xfrm>
          </p:grpSpPr>
          <p:sp>
            <p:nvSpPr>
              <p:cNvPr id="1177" name="Freeform 153"/>
              <p:cNvSpPr>
                <a:spLocks/>
              </p:cNvSpPr>
              <p:nvPr/>
            </p:nvSpPr>
            <p:spPr bwMode="auto">
              <a:xfrm>
                <a:off x="3952" y="3644"/>
                <a:ext cx="1250" cy="258"/>
              </a:xfrm>
              <a:custGeom>
                <a:avLst/>
                <a:gdLst/>
                <a:ahLst/>
                <a:cxnLst>
                  <a:cxn ang="0">
                    <a:pos x="267" y="0"/>
                  </a:cxn>
                  <a:cxn ang="0">
                    <a:pos x="0" y="267"/>
                  </a:cxn>
                  <a:cxn ang="0">
                    <a:pos x="0" y="1334"/>
                  </a:cxn>
                  <a:cxn ang="0">
                    <a:pos x="267" y="1600"/>
                  </a:cxn>
                  <a:cxn ang="0">
                    <a:pos x="6973" y="1600"/>
                  </a:cxn>
                  <a:cxn ang="0">
                    <a:pos x="7240" y="1334"/>
                  </a:cxn>
                  <a:cxn ang="0">
                    <a:pos x="7240" y="267"/>
                  </a:cxn>
                  <a:cxn ang="0">
                    <a:pos x="6973" y="0"/>
                  </a:cxn>
                  <a:cxn ang="0">
                    <a:pos x="267" y="0"/>
                  </a:cxn>
                </a:cxnLst>
                <a:rect l="0" t="0" r="r" b="b"/>
                <a:pathLst>
                  <a:path w="7240" h="1600">
                    <a:moveTo>
                      <a:pt x="267" y="0"/>
                    </a:moveTo>
                    <a:cubicBezTo>
                      <a:pt x="120" y="0"/>
                      <a:pt x="0" y="120"/>
                      <a:pt x="0" y="267"/>
                    </a:cubicBezTo>
                    <a:lnTo>
                      <a:pt x="0" y="1334"/>
                    </a:lnTo>
                    <a:cubicBezTo>
                      <a:pt x="0" y="1481"/>
                      <a:pt x="120" y="1600"/>
                      <a:pt x="267" y="1600"/>
                    </a:cubicBezTo>
                    <a:lnTo>
                      <a:pt x="6973" y="1600"/>
                    </a:lnTo>
                    <a:cubicBezTo>
                      <a:pt x="7121" y="1600"/>
                      <a:pt x="7240" y="1481"/>
                      <a:pt x="7240" y="1334"/>
                    </a:cubicBezTo>
                    <a:lnTo>
                      <a:pt x="7240" y="267"/>
                    </a:lnTo>
                    <a:cubicBezTo>
                      <a:pt x="7240" y="120"/>
                      <a:pt x="7121" y="0"/>
                      <a:pt x="6973" y="0"/>
                    </a:cubicBezTo>
                    <a:lnTo>
                      <a:pt x="267" y="0"/>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1178" name="Freeform 154"/>
              <p:cNvSpPr>
                <a:spLocks/>
              </p:cNvSpPr>
              <p:nvPr/>
            </p:nvSpPr>
            <p:spPr bwMode="auto">
              <a:xfrm>
                <a:off x="3952" y="3644"/>
                <a:ext cx="1250" cy="258"/>
              </a:xfrm>
              <a:custGeom>
                <a:avLst/>
                <a:gdLst/>
                <a:ahLst/>
                <a:cxnLst>
                  <a:cxn ang="0">
                    <a:pos x="267" y="0"/>
                  </a:cxn>
                  <a:cxn ang="0">
                    <a:pos x="0" y="267"/>
                  </a:cxn>
                  <a:cxn ang="0">
                    <a:pos x="0" y="1334"/>
                  </a:cxn>
                  <a:cxn ang="0">
                    <a:pos x="267" y="1600"/>
                  </a:cxn>
                  <a:cxn ang="0">
                    <a:pos x="6973" y="1600"/>
                  </a:cxn>
                  <a:cxn ang="0">
                    <a:pos x="7240" y="1334"/>
                  </a:cxn>
                  <a:cxn ang="0">
                    <a:pos x="7240" y="267"/>
                  </a:cxn>
                  <a:cxn ang="0">
                    <a:pos x="6973" y="0"/>
                  </a:cxn>
                  <a:cxn ang="0">
                    <a:pos x="267" y="0"/>
                  </a:cxn>
                </a:cxnLst>
                <a:rect l="0" t="0" r="r" b="b"/>
                <a:pathLst>
                  <a:path w="7240" h="1600">
                    <a:moveTo>
                      <a:pt x="267" y="0"/>
                    </a:moveTo>
                    <a:cubicBezTo>
                      <a:pt x="120" y="0"/>
                      <a:pt x="0" y="120"/>
                      <a:pt x="0" y="267"/>
                    </a:cubicBezTo>
                    <a:lnTo>
                      <a:pt x="0" y="1334"/>
                    </a:lnTo>
                    <a:cubicBezTo>
                      <a:pt x="0" y="1481"/>
                      <a:pt x="120" y="1600"/>
                      <a:pt x="267" y="1600"/>
                    </a:cubicBezTo>
                    <a:lnTo>
                      <a:pt x="6973" y="1600"/>
                    </a:lnTo>
                    <a:cubicBezTo>
                      <a:pt x="7121" y="1600"/>
                      <a:pt x="7240" y="1481"/>
                      <a:pt x="7240" y="1334"/>
                    </a:cubicBezTo>
                    <a:lnTo>
                      <a:pt x="7240" y="267"/>
                    </a:lnTo>
                    <a:cubicBezTo>
                      <a:pt x="7240" y="120"/>
                      <a:pt x="7121" y="0"/>
                      <a:pt x="6973" y="0"/>
                    </a:cubicBezTo>
                    <a:lnTo>
                      <a:pt x="267" y="0"/>
                    </a:lnTo>
                    <a:close/>
                  </a:path>
                </a:pathLst>
              </a:custGeom>
              <a:noFill/>
              <a:ln w="9" cap="rnd">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sp>
          <p:nvSpPr>
            <p:cNvPr id="1180" name="Rectangle 156"/>
            <p:cNvSpPr>
              <a:spLocks noChangeArrowheads="1"/>
            </p:cNvSpPr>
            <p:nvPr/>
          </p:nvSpPr>
          <p:spPr bwMode="auto">
            <a:xfrm>
              <a:off x="4050" y="3701"/>
              <a:ext cx="99"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a:t>
              </a:r>
              <a:endParaRPr kumimoji="0" lang="es-ES" sz="1800" b="0" i="0" u="none" strike="noStrike" cap="none" normalizeH="0" baseline="0" dirty="0" smtClean="0">
                <a:ln>
                  <a:noFill/>
                </a:ln>
                <a:solidFill>
                  <a:schemeClr val="tx1"/>
                </a:solidFill>
                <a:effectLst/>
                <a:latin typeface="Arial" pitchFamily="34" charset="0"/>
              </a:endParaRPr>
            </a:p>
          </p:txBody>
        </p:sp>
        <p:sp>
          <p:nvSpPr>
            <p:cNvPr id="1181" name="Rectangle 157"/>
            <p:cNvSpPr>
              <a:spLocks noChangeArrowheads="1"/>
            </p:cNvSpPr>
            <p:nvPr/>
          </p:nvSpPr>
          <p:spPr bwMode="auto">
            <a:xfrm>
              <a:off x="4093" y="3701"/>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182" name="Rectangle 158"/>
            <p:cNvSpPr>
              <a:spLocks noChangeArrowheads="1"/>
            </p:cNvSpPr>
            <p:nvPr/>
          </p:nvSpPr>
          <p:spPr bwMode="auto">
            <a:xfrm>
              <a:off x="4129" y="3701"/>
              <a:ext cx="392"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Valor </a:t>
              </a:r>
              <a:endParaRPr kumimoji="0" lang="es-ES" sz="1800" b="0" i="0" u="none" strike="noStrike" cap="none" normalizeH="0" baseline="0" dirty="0" smtClean="0">
                <a:ln>
                  <a:noFill/>
                </a:ln>
                <a:solidFill>
                  <a:schemeClr val="tx1"/>
                </a:solidFill>
                <a:effectLst/>
                <a:latin typeface="Arial" pitchFamily="34" charset="0"/>
              </a:endParaRPr>
            </a:p>
          </p:txBody>
        </p:sp>
        <p:sp>
          <p:nvSpPr>
            <p:cNvPr id="1183" name="Rectangle 159"/>
            <p:cNvSpPr>
              <a:spLocks noChangeArrowheads="1"/>
            </p:cNvSpPr>
            <p:nvPr/>
          </p:nvSpPr>
          <p:spPr bwMode="auto">
            <a:xfrm>
              <a:off x="4459" y="3701"/>
              <a:ext cx="627"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monetario</a:t>
              </a:r>
              <a:endParaRPr kumimoji="0" lang="es-ES" sz="1800" b="0" i="0" u="none" strike="noStrike" cap="none" normalizeH="0" baseline="0" dirty="0" smtClean="0">
                <a:ln>
                  <a:noFill/>
                </a:ln>
                <a:solidFill>
                  <a:schemeClr val="tx1"/>
                </a:solidFill>
                <a:effectLst/>
                <a:latin typeface="Arial" pitchFamily="34" charset="0"/>
              </a:endParaRPr>
            </a:p>
          </p:txBody>
        </p:sp>
        <p:sp>
          <p:nvSpPr>
            <p:cNvPr id="1184" name="Rectangle 160"/>
            <p:cNvSpPr>
              <a:spLocks noChangeArrowheads="1"/>
            </p:cNvSpPr>
            <p:nvPr/>
          </p:nvSpPr>
          <p:spPr bwMode="auto">
            <a:xfrm>
              <a:off x="5021" y="3701"/>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185" name="Rectangle 161"/>
            <p:cNvSpPr>
              <a:spLocks noChangeArrowheads="1"/>
            </p:cNvSpPr>
            <p:nvPr/>
          </p:nvSpPr>
          <p:spPr bwMode="auto">
            <a:xfrm>
              <a:off x="4050" y="3834"/>
              <a:ext cx="94" cy="18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600" b="0" i="0" u="none" strike="noStrike" cap="none" normalizeH="0" baseline="0" dirty="0" smtClean="0">
                  <a:ln>
                    <a:noFill/>
                  </a:ln>
                  <a:solidFill>
                    <a:srgbClr val="000000"/>
                  </a:solidFill>
                  <a:effectLst/>
                  <a:latin typeface="Times New Roman" pitchFamily="18" charset="0"/>
                </a:rPr>
                <a:t> </a:t>
              </a:r>
              <a:endParaRPr kumimoji="0" lang="es-ES" sz="1800" b="0" i="0" u="none" strike="noStrike" cap="none" normalizeH="0" baseline="0" dirty="0" smtClean="0">
                <a:ln>
                  <a:noFill/>
                </a:ln>
                <a:solidFill>
                  <a:schemeClr val="tx1"/>
                </a:solidFill>
                <a:effectLst/>
                <a:latin typeface="Arial" pitchFamily="34" charset="0"/>
              </a:endParaRPr>
            </a:p>
          </p:txBody>
        </p:sp>
        <p:grpSp>
          <p:nvGrpSpPr>
            <p:cNvPr id="1188" name="Group 164"/>
            <p:cNvGrpSpPr>
              <a:grpSpLocks/>
            </p:cNvGrpSpPr>
            <p:nvPr/>
          </p:nvGrpSpPr>
          <p:grpSpPr bwMode="auto">
            <a:xfrm>
              <a:off x="838" y="2337"/>
              <a:ext cx="939" cy="277"/>
              <a:chOff x="838" y="2337"/>
              <a:chExt cx="939" cy="277"/>
            </a:xfrm>
          </p:grpSpPr>
          <p:sp>
            <p:nvSpPr>
              <p:cNvPr id="1186" name="Freeform 162"/>
              <p:cNvSpPr>
                <a:spLocks/>
              </p:cNvSpPr>
              <p:nvPr/>
            </p:nvSpPr>
            <p:spPr bwMode="auto">
              <a:xfrm>
                <a:off x="838" y="2337"/>
                <a:ext cx="939" cy="277"/>
              </a:xfrm>
              <a:custGeom>
                <a:avLst/>
                <a:gdLst/>
                <a:ahLst/>
                <a:cxnLst>
                  <a:cxn ang="0">
                    <a:pos x="573" y="0"/>
                  </a:cxn>
                  <a:cxn ang="0">
                    <a:pos x="0" y="574"/>
                  </a:cxn>
                  <a:cxn ang="0">
                    <a:pos x="0" y="2867"/>
                  </a:cxn>
                  <a:cxn ang="0">
                    <a:pos x="573" y="3440"/>
                  </a:cxn>
                  <a:cxn ang="0">
                    <a:pos x="10306" y="3440"/>
                  </a:cxn>
                  <a:cxn ang="0">
                    <a:pos x="10880" y="2867"/>
                  </a:cxn>
                  <a:cxn ang="0">
                    <a:pos x="10880" y="574"/>
                  </a:cxn>
                  <a:cxn ang="0">
                    <a:pos x="10306" y="0"/>
                  </a:cxn>
                  <a:cxn ang="0">
                    <a:pos x="573" y="0"/>
                  </a:cxn>
                </a:cxnLst>
                <a:rect l="0" t="0" r="r" b="b"/>
                <a:pathLst>
                  <a:path w="10880" h="3440">
                    <a:moveTo>
                      <a:pt x="573" y="0"/>
                    </a:moveTo>
                    <a:cubicBezTo>
                      <a:pt x="257" y="0"/>
                      <a:pt x="0" y="257"/>
                      <a:pt x="0" y="574"/>
                    </a:cubicBezTo>
                    <a:lnTo>
                      <a:pt x="0" y="2867"/>
                    </a:lnTo>
                    <a:cubicBezTo>
                      <a:pt x="0" y="3184"/>
                      <a:pt x="257" y="3440"/>
                      <a:pt x="573" y="3440"/>
                    </a:cubicBezTo>
                    <a:lnTo>
                      <a:pt x="10306" y="3440"/>
                    </a:lnTo>
                    <a:cubicBezTo>
                      <a:pt x="10623" y="3440"/>
                      <a:pt x="10880" y="3184"/>
                      <a:pt x="10880" y="2867"/>
                    </a:cubicBezTo>
                    <a:lnTo>
                      <a:pt x="10880" y="574"/>
                    </a:lnTo>
                    <a:cubicBezTo>
                      <a:pt x="10880" y="257"/>
                      <a:pt x="10623" y="0"/>
                      <a:pt x="10306" y="0"/>
                    </a:cubicBezTo>
                    <a:lnTo>
                      <a:pt x="573" y="0"/>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1187" name="Freeform 163"/>
              <p:cNvSpPr>
                <a:spLocks/>
              </p:cNvSpPr>
              <p:nvPr/>
            </p:nvSpPr>
            <p:spPr bwMode="auto">
              <a:xfrm>
                <a:off x="838" y="2337"/>
                <a:ext cx="939" cy="277"/>
              </a:xfrm>
              <a:custGeom>
                <a:avLst/>
                <a:gdLst/>
                <a:ahLst/>
                <a:cxnLst>
                  <a:cxn ang="0">
                    <a:pos x="573" y="0"/>
                  </a:cxn>
                  <a:cxn ang="0">
                    <a:pos x="0" y="574"/>
                  </a:cxn>
                  <a:cxn ang="0">
                    <a:pos x="0" y="2867"/>
                  </a:cxn>
                  <a:cxn ang="0">
                    <a:pos x="573" y="3440"/>
                  </a:cxn>
                  <a:cxn ang="0">
                    <a:pos x="10306" y="3440"/>
                  </a:cxn>
                  <a:cxn ang="0">
                    <a:pos x="10880" y="2867"/>
                  </a:cxn>
                  <a:cxn ang="0">
                    <a:pos x="10880" y="574"/>
                  </a:cxn>
                  <a:cxn ang="0">
                    <a:pos x="10306" y="0"/>
                  </a:cxn>
                  <a:cxn ang="0">
                    <a:pos x="573" y="0"/>
                  </a:cxn>
                </a:cxnLst>
                <a:rect l="0" t="0" r="r" b="b"/>
                <a:pathLst>
                  <a:path w="10880" h="3440">
                    <a:moveTo>
                      <a:pt x="573" y="0"/>
                    </a:moveTo>
                    <a:cubicBezTo>
                      <a:pt x="257" y="0"/>
                      <a:pt x="0" y="257"/>
                      <a:pt x="0" y="574"/>
                    </a:cubicBezTo>
                    <a:lnTo>
                      <a:pt x="0" y="2867"/>
                    </a:lnTo>
                    <a:cubicBezTo>
                      <a:pt x="0" y="3184"/>
                      <a:pt x="257" y="3440"/>
                      <a:pt x="573" y="3440"/>
                    </a:cubicBezTo>
                    <a:lnTo>
                      <a:pt x="10306" y="3440"/>
                    </a:lnTo>
                    <a:cubicBezTo>
                      <a:pt x="10623" y="3440"/>
                      <a:pt x="10880" y="3184"/>
                      <a:pt x="10880" y="2867"/>
                    </a:cubicBezTo>
                    <a:lnTo>
                      <a:pt x="10880" y="574"/>
                    </a:lnTo>
                    <a:cubicBezTo>
                      <a:pt x="10880" y="257"/>
                      <a:pt x="10623" y="0"/>
                      <a:pt x="10306" y="0"/>
                    </a:cubicBezTo>
                    <a:lnTo>
                      <a:pt x="573" y="0"/>
                    </a:lnTo>
                    <a:close/>
                  </a:path>
                </a:pathLst>
              </a:custGeom>
              <a:noFill/>
              <a:ln w="9" cap="rnd">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sp>
          <p:nvSpPr>
            <p:cNvPr id="1189" name="Rectangle 165"/>
            <p:cNvSpPr>
              <a:spLocks noChangeArrowheads="1"/>
            </p:cNvSpPr>
            <p:nvPr/>
          </p:nvSpPr>
          <p:spPr bwMode="auto">
            <a:xfrm>
              <a:off x="1059" y="2395"/>
              <a:ext cx="562"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Proyecto</a:t>
              </a:r>
              <a:endParaRPr kumimoji="0" lang="es-ES" sz="1800" b="0" i="0" u="none" strike="noStrike" cap="none" normalizeH="0" baseline="0" dirty="0" smtClean="0">
                <a:ln>
                  <a:noFill/>
                </a:ln>
                <a:solidFill>
                  <a:schemeClr val="tx1"/>
                </a:solidFill>
                <a:effectLst/>
                <a:latin typeface="Arial" pitchFamily="34" charset="0"/>
              </a:endParaRPr>
            </a:p>
          </p:txBody>
        </p:sp>
        <p:sp>
          <p:nvSpPr>
            <p:cNvPr id="1190" name="Rectangle 166"/>
            <p:cNvSpPr>
              <a:spLocks noChangeArrowheads="1"/>
            </p:cNvSpPr>
            <p:nvPr/>
          </p:nvSpPr>
          <p:spPr bwMode="auto">
            <a:xfrm>
              <a:off x="1559" y="2395"/>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grpSp>
          <p:nvGrpSpPr>
            <p:cNvPr id="1193" name="Group 169"/>
            <p:cNvGrpSpPr>
              <a:grpSpLocks/>
            </p:cNvGrpSpPr>
            <p:nvPr/>
          </p:nvGrpSpPr>
          <p:grpSpPr bwMode="auto">
            <a:xfrm>
              <a:off x="2192" y="2196"/>
              <a:ext cx="1243" cy="549"/>
              <a:chOff x="2192" y="2196"/>
              <a:chExt cx="1243" cy="549"/>
            </a:xfrm>
          </p:grpSpPr>
          <p:sp>
            <p:nvSpPr>
              <p:cNvPr id="1191" name="Freeform 167"/>
              <p:cNvSpPr>
                <a:spLocks/>
              </p:cNvSpPr>
              <p:nvPr/>
            </p:nvSpPr>
            <p:spPr bwMode="auto">
              <a:xfrm>
                <a:off x="2192" y="2196"/>
                <a:ext cx="1243" cy="549"/>
              </a:xfrm>
              <a:custGeom>
                <a:avLst/>
                <a:gdLst/>
                <a:ahLst/>
                <a:cxnLst>
                  <a:cxn ang="0">
                    <a:pos x="567" y="0"/>
                  </a:cxn>
                  <a:cxn ang="0">
                    <a:pos x="0" y="568"/>
                  </a:cxn>
                  <a:cxn ang="0">
                    <a:pos x="0" y="2837"/>
                  </a:cxn>
                  <a:cxn ang="0">
                    <a:pos x="567" y="3404"/>
                  </a:cxn>
                  <a:cxn ang="0">
                    <a:pos x="6633" y="3404"/>
                  </a:cxn>
                  <a:cxn ang="0">
                    <a:pos x="7200" y="2837"/>
                  </a:cxn>
                  <a:cxn ang="0">
                    <a:pos x="7200" y="568"/>
                  </a:cxn>
                  <a:cxn ang="0">
                    <a:pos x="6633" y="0"/>
                  </a:cxn>
                  <a:cxn ang="0">
                    <a:pos x="567" y="0"/>
                  </a:cxn>
                </a:cxnLst>
                <a:rect l="0" t="0" r="r" b="b"/>
                <a:pathLst>
                  <a:path w="7200" h="3404">
                    <a:moveTo>
                      <a:pt x="567" y="0"/>
                    </a:moveTo>
                    <a:cubicBezTo>
                      <a:pt x="254" y="0"/>
                      <a:pt x="0" y="254"/>
                      <a:pt x="0" y="568"/>
                    </a:cubicBezTo>
                    <a:lnTo>
                      <a:pt x="0" y="2837"/>
                    </a:lnTo>
                    <a:cubicBezTo>
                      <a:pt x="0" y="3150"/>
                      <a:pt x="254" y="3404"/>
                      <a:pt x="567" y="3404"/>
                    </a:cubicBezTo>
                    <a:lnTo>
                      <a:pt x="6633" y="3404"/>
                    </a:lnTo>
                    <a:cubicBezTo>
                      <a:pt x="6946" y="3404"/>
                      <a:pt x="7200" y="3150"/>
                      <a:pt x="7200" y="2837"/>
                    </a:cubicBezTo>
                    <a:lnTo>
                      <a:pt x="7200" y="568"/>
                    </a:lnTo>
                    <a:cubicBezTo>
                      <a:pt x="7200" y="254"/>
                      <a:pt x="6946" y="0"/>
                      <a:pt x="6633" y="0"/>
                    </a:cubicBezTo>
                    <a:lnTo>
                      <a:pt x="567" y="0"/>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1192" name="Freeform 168"/>
              <p:cNvSpPr>
                <a:spLocks/>
              </p:cNvSpPr>
              <p:nvPr/>
            </p:nvSpPr>
            <p:spPr bwMode="auto">
              <a:xfrm>
                <a:off x="2192" y="2196"/>
                <a:ext cx="1243" cy="549"/>
              </a:xfrm>
              <a:custGeom>
                <a:avLst/>
                <a:gdLst/>
                <a:ahLst/>
                <a:cxnLst>
                  <a:cxn ang="0">
                    <a:pos x="567" y="0"/>
                  </a:cxn>
                  <a:cxn ang="0">
                    <a:pos x="0" y="568"/>
                  </a:cxn>
                  <a:cxn ang="0">
                    <a:pos x="0" y="2837"/>
                  </a:cxn>
                  <a:cxn ang="0">
                    <a:pos x="567" y="3404"/>
                  </a:cxn>
                  <a:cxn ang="0">
                    <a:pos x="6633" y="3404"/>
                  </a:cxn>
                  <a:cxn ang="0">
                    <a:pos x="7200" y="2837"/>
                  </a:cxn>
                  <a:cxn ang="0">
                    <a:pos x="7200" y="568"/>
                  </a:cxn>
                  <a:cxn ang="0">
                    <a:pos x="6633" y="0"/>
                  </a:cxn>
                  <a:cxn ang="0">
                    <a:pos x="567" y="0"/>
                  </a:cxn>
                </a:cxnLst>
                <a:rect l="0" t="0" r="r" b="b"/>
                <a:pathLst>
                  <a:path w="7200" h="3404">
                    <a:moveTo>
                      <a:pt x="567" y="0"/>
                    </a:moveTo>
                    <a:cubicBezTo>
                      <a:pt x="254" y="0"/>
                      <a:pt x="0" y="254"/>
                      <a:pt x="0" y="568"/>
                    </a:cubicBezTo>
                    <a:lnTo>
                      <a:pt x="0" y="2837"/>
                    </a:lnTo>
                    <a:cubicBezTo>
                      <a:pt x="0" y="3150"/>
                      <a:pt x="254" y="3404"/>
                      <a:pt x="567" y="3404"/>
                    </a:cubicBezTo>
                    <a:lnTo>
                      <a:pt x="6633" y="3404"/>
                    </a:lnTo>
                    <a:cubicBezTo>
                      <a:pt x="6946" y="3404"/>
                      <a:pt x="7200" y="3150"/>
                      <a:pt x="7200" y="2837"/>
                    </a:cubicBezTo>
                    <a:lnTo>
                      <a:pt x="7200" y="568"/>
                    </a:lnTo>
                    <a:cubicBezTo>
                      <a:pt x="7200" y="254"/>
                      <a:pt x="6946" y="0"/>
                      <a:pt x="6633" y="0"/>
                    </a:cubicBezTo>
                    <a:lnTo>
                      <a:pt x="567" y="0"/>
                    </a:lnTo>
                    <a:close/>
                  </a:path>
                </a:pathLst>
              </a:custGeom>
              <a:noFill/>
              <a:ln w="9" cap="rnd">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sp>
          <p:nvSpPr>
            <p:cNvPr id="1194" name="Rectangle 170"/>
            <p:cNvSpPr>
              <a:spLocks noChangeArrowheads="1"/>
            </p:cNvSpPr>
            <p:nvPr/>
          </p:nvSpPr>
          <p:spPr bwMode="auto">
            <a:xfrm>
              <a:off x="2466" y="2266"/>
              <a:ext cx="798"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Indicador de </a:t>
              </a:r>
              <a:endParaRPr kumimoji="0" lang="es-ES" sz="1800" b="0" i="0" u="none" strike="noStrike" cap="none" normalizeH="0" baseline="0" dirty="0" smtClean="0">
                <a:ln>
                  <a:noFill/>
                </a:ln>
                <a:solidFill>
                  <a:schemeClr val="tx1"/>
                </a:solidFill>
                <a:effectLst/>
                <a:latin typeface="Arial" pitchFamily="34" charset="0"/>
              </a:endParaRPr>
            </a:p>
          </p:txBody>
        </p:sp>
        <p:sp>
          <p:nvSpPr>
            <p:cNvPr id="1195" name="Rectangle 171"/>
            <p:cNvSpPr>
              <a:spLocks noChangeArrowheads="1"/>
            </p:cNvSpPr>
            <p:nvPr/>
          </p:nvSpPr>
          <p:spPr bwMode="auto">
            <a:xfrm>
              <a:off x="2332" y="2402"/>
              <a:ext cx="103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Producción física</a:t>
              </a:r>
              <a:endParaRPr kumimoji="0" lang="es-ES" sz="1800" b="0" i="0" u="none" strike="noStrike" cap="none" normalizeH="0" baseline="0" dirty="0" smtClean="0">
                <a:ln>
                  <a:noFill/>
                </a:ln>
                <a:solidFill>
                  <a:schemeClr val="tx1"/>
                </a:solidFill>
                <a:effectLst/>
                <a:latin typeface="Arial" pitchFamily="34" charset="0"/>
              </a:endParaRPr>
            </a:p>
          </p:txBody>
        </p:sp>
        <p:sp>
          <p:nvSpPr>
            <p:cNvPr id="1196" name="Rectangle 172"/>
            <p:cNvSpPr>
              <a:spLocks noChangeArrowheads="1"/>
            </p:cNvSpPr>
            <p:nvPr/>
          </p:nvSpPr>
          <p:spPr bwMode="auto">
            <a:xfrm>
              <a:off x="3296" y="2402"/>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197" name="Rectangle 173"/>
            <p:cNvSpPr>
              <a:spLocks noChangeArrowheads="1"/>
            </p:cNvSpPr>
            <p:nvPr/>
          </p:nvSpPr>
          <p:spPr bwMode="auto">
            <a:xfrm>
              <a:off x="2307" y="2539"/>
              <a:ext cx="1084"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(Dimensión física)</a:t>
              </a:r>
              <a:endParaRPr kumimoji="0" lang="es-ES" sz="1800" b="0" i="0" u="none" strike="noStrike" cap="none" normalizeH="0" baseline="0" dirty="0" smtClean="0">
                <a:ln>
                  <a:noFill/>
                </a:ln>
                <a:solidFill>
                  <a:schemeClr val="tx1"/>
                </a:solidFill>
                <a:effectLst/>
                <a:latin typeface="Arial" pitchFamily="34" charset="0"/>
              </a:endParaRPr>
            </a:p>
          </p:txBody>
        </p:sp>
        <p:sp>
          <p:nvSpPr>
            <p:cNvPr id="1198" name="Rectangle 174"/>
            <p:cNvSpPr>
              <a:spLocks noChangeArrowheads="1"/>
            </p:cNvSpPr>
            <p:nvPr/>
          </p:nvSpPr>
          <p:spPr bwMode="auto">
            <a:xfrm>
              <a:off x="3321" y="2539"/>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199" name="Rectangle 175"/>
            <p:cNvSpPr>
              <a:spLocks noChangeArrowheads="1"/>
            </p:cNvSpPr>
            <p:nvPr/>
          </p:nvSpPr>
          <p:spPr bwMode="auto">
            <a:xfrm>
              <a:off x="2304" y="2671"/>
              <a:ext cx="94" cy="18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600" b="0" i="0" u="none" strike="noStrike" cap="none" normalizeH="0" baseline="0" dirty="0" smtClean="0">
                  <a:ln>
                    <a:noFill/>
                  </a:ln>
                  <a:solidFill>
                    <a:srgbClr val="000000"/>
                  </a:solidFill>
                  <a:effectLst/>
                  <a:latin typeface="Times New Roman" pitchFamily="18" charset="0"/>
                </a:rPr>
                <a:t> </a:t>
              </a:r>
              <a:endParaRPr kumimoji="0" lang="es-ES" sz="1800" b="0" i="0" u="none" strike="noStrike" cap="none" normalizeH="0" baseline="0" dirty="0" smtClean="0">
                <a:ln>
                  <a:noFill/>
                </a:ln>
                <a:solidFill>
                  <a:schemeClr val="tx1"/>
                </a:solidFill>
                <a:effectLst/>
                <a:latin typeface="Arial" pitchFamily="34" charset="0"/>
              </a:endParaRPr>
            </a:p>
          </p:txBody>
        </p:sp>
        <p:grpSp>
          <p:nvGrpSpPr>
            <p:cNvPr id="1202" name="Group 178"/>
            <p:cNvGrpSpPr>
              <a:grpSpLocks/>
            </p:cNvGrpSpPr>
            <p:nvPr/>
          </p:nvGrpSpPr>
          <p:grpSpPr bwMode="auto">
            <a:xfrm>
              <a:off x="3932" y="2280"/>
              <a:ext cx="1270" cy="381"/>
              <a:chOff x="3932" y="2280"/>
              <a:chExt cx="1270" cy="381"/>
            </a:xfrm>
          </p:grpSpPr>
          <p:sp>
            <p:nvSpPr>
              <p:cNvPr id="1200" name="Freeform 176"/>
              <p:cNvSpPr>
                <a:spLocks/>
              </p:cNvSpPr>
              <p:nvPr/>
            </p:nvSpPr>
            <p:spPr bwMode="auto">
              <a:xfrm>
                <a:off x="3932" y="2280"/>
                <a:ext cx="1270" cy="381"/>
              </a:xfrm>
              <a:custGeom>
                <a:avLst/>
                <a:gdLst/>
                <a:ahLst/>
                <a:cxnLst>
                  <a:cxn ang="0">
                    <a:pos x="393" y="0"/>
                  </a:cxn>
                  <a:cxn ang="0">
                    <a:pos x="0" y="394"/>
                  </a:cxn>
                  <a:cxn ang="0">
                    <a:pos x="0" y="1967"/>
                  </a:cxn>
                  <a:cxn ang="0">
                    <a:pos x="393" y="2360"/>
                  </a:cxn>
                  <a:cxn ang="0">
                    <a:pos x="6967" y="2360"/>
                  </a:cxn>
                  <a:cxn ang="0">
                    <a:pos x="7360" y="1967"/>
                  </a:cxn>
                  <a:cxn ang="0">
                    <a:pos x="7360" y="394"/>
                  </a:cxn>
                  <a:cxn ang="0">
                    <a:pos x="6967" y="0"/>
                  </a:cxn>
                  <a:cxn ang="0">
                    <a:pos x="393" y="0"/>
                  </a:cxn>
                </a:cxnLst>
                <a:rect l="0" t="0" r="r" b="b"/>
                <a:pathLst>
                  <a:path w="7360" h="2360">
                    <a:moveTo>
                      <a:pt x="393" y="0"/>
                    </a:moveTo>
                    <a:cubicBezTo>
                      <a:pt x="176" y="0"/>
                      <a:pt x="0" y="177"/>
                      <a:pt x="0" y="394"/>
                    </a:cubicBezTo>
                    <a:lnTo>
                      <a:pt x="0" y="1967"/>
                    </a:lnTo>
                    <a:cubicBezTo>
                      <a:pt x="0" y="2184"/>
                      <a:pt x="176" y="2360"/>
                      <a:pt x="393" y="2360"/>
                    </a:cubicBezTo>
                    <a:lnTo>
                      <a:pt x="6967" y="2360"/>
                    </a:lnTo>
                    <a:cubicBezTo>
                      <a:pt x="7184" y="2360"/>
                      <a:pt x="7360" y="2184"/>
                      <a:pt x="7360" y="1967"/>
                    </a:cubicBezTo>
                    <a:lnTo>
                      <a:pt x="7360" y="394"/>
                    </a:lnTo>
                    <a:cubicBezTo>
                      <a:pt x="7360" y="177"/>
                      <a:pt x="7184" y="0"/>
                      <a:pt x="6967" y="0"/>
                    </a:cubicBezTo>
                    <a:lnTo>
                      <a:pt x="393" y="0"/>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1201" name="Freeform 177"/>
              <p:cNvSpPr>
                <a:spLocks/>
              </p:cNvSpPr>
              <p:nvPr/>
            </p:nvSpPr>
            <p:spPr bwMode="auto">
              <a:xfrm>
                <a:off x="3932" y="2280"/>
                <a:ext cx="1270" cy="381"/>
              </a:xfrm>
              <a:custGeom>
                <a:avLst/>
                <a:gdLst/>
                <a:ahLst/>
                <a:cxnLst>
                  <a:cxn ang="0">
                    <a:pos x="393" y="0"/>
                  </a:cxn>
                  <a:cxn ang="0">
                    <a:pos x="0" y="394"/>
                  </a:cxn>
                  <a:cxn ang="0">
                    <a:pos x="0" y="1967"/>
                  </a:cxn>
                  <a:cxn ang="0">
                    <a:pos x="393" y="2360"/>
                  </a:cxn>
                  <a:cxn ang="0">
                    <a:pos x="6967" y="2360"/>
                  </a:cxn>
                  <a:cxn ang="0">
                    <a:pos x="7360" y="1967"/>
                  </a:cxn>
                  <a:cxn ang="0">
                    <a:pos x="7360" y="394"/>
                  </a:cxn>
                  <a:cxn ang="0">
                    <a:pos x="6967" y="0"/>
                  </a:cxn>
                  <a:cxn ang="0">
                    <a:pos x="393" y="0"/>
                  </a:cxn>
                </a:cxnLst>
                <a:rect l="0" t="0" r="r" b="b"/>
                <a:pathLst>
                  <a:path w="7360" h="2360">
                    <a:moveTo>
                      <a:pt x="393" y="0"/>
                    </a:moveTo>
                    <a:cubicBezTo>
                      <a:pt x="176" y="0"/>
                      <a:pt x="0" y="177"/>
                      <a:pt x="0" y="394"/>
                    </a:cubicBezTo>
                    <a:lnTo>
                      <a:pt x="0" y="1967"/>
                    </a:lnTo>
                    <a:cubicBezTo>
                      <a:pt x="0" y="2184"/>
                      <a:pt x="176" y="2360"/>
                      <a:pt x="393" y="2360"/>
                    </a:cubicBezTo>
                    <a:lnTo>
                      <a:pt x="6967" y="2360"/>
                    </a:lnTo>
                    <a:cubicBezTo>
                      <a:pt x="7184" y="2360"/>
                      <a:pt x="7360" y="2184"/>
                      <a:pt x="7360" y="1967"/>
                    </a:cubicBezTo>
                    <a:lnTo>
                      <a:pt x="7360" y="394"/>
                    </a:lnTo>
                    <a:cubicBezTo>
                      <a:pt x="7360" y="177"/>
                      <a:pt x="7184" y="0"/>
                      <a:pt x="6967" y="0"/>
                    </a:cubicBezTo>
                    <a:lnTo>
                      <a:pt x="393" y="0"/>
                    </a:lnTo>
                    <a:close/>
                  </a:path>
                </a:pathLst>
              </a:custGeom>
              <a:noFill/>
              <a:ln w="9" cap="rnd">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sp>
          <p:nvSpPr>
            <p:cNvPr id="1203" name="Rectangle 179"/>
            <p:cNvSpPr>
              <a:spLocks noChangeArrowheads="1"/>
            </p:cNvSpPr>
            <p:nvPr/>
          </p:nvSpPr>
          <p:spPr bwMode="auto">
            <a:xfrm>
              <a:off x="4036" y="2342"/>
              <a:ext cx="99"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a:t>
              </a:r>
              <a:endParaRPr kumimoji="0" lang="es-ES" sz="1800" b="0" i="0" u="none" strike="noStrike" cap="none" normalizeH="0" baseline="0" dirty="0" smtClean="0">
                <a:ln>
                  <a:noFill/>
                </a:ln>
                <a:solidFill>
                  <a:schemeClr val="tx1"/>
                </a:solidFill>
                <a:effectLst/>
                <a:latin typeface="Arial" pitchFamily="34" charset="0"/>
              </a:endParaRPr>
            </a:p>
          </p:txBody>
        </p:sp>
        <p:sp>
          <p:nvSpPr>
            <p:cNvPr id="1204" name="Rectangle 180"/>
            <p:cNvSpPr>
              <a:spLocks noChangeArrowheads="1"/>
            </p:cNvSpPr>
            <p:nvPr/>
          </p:nvSpPr>
          <p:spPr bwMode="auto">
            <a:xfrm>
              <a:off x="4079" y="2342"/>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205" name="Rectangle 181"/>
            <p:cNvSpPr>
              <a:spLocks noChangeArrowheads="1"/>
            </p:cNvSpPr>
            <p:nvPr/>
          </p:nvSpPr>
          <p:spPr bwMode="auto">
            <a:xfrm>
              <a:off x="4115" y="2342"/>
              <a:ext cx="386" cy="14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Unidad</a:t>
              </a:r>
              <a:endParaRPr kumimoji="0" lang="es-ES" sz="1800" b="0" i="0" u="none" strike="noStrike" cap="none" normalizeH="0" baseline="0" dirty="0" smtClean="0">
                <a:ln>
                  <a:noFill/>
                </a:ln>
                <a:solidFill>
                  <a:schemeClr val="tx1"/>
                </a:solidFill>
                <a:effectLst/>
                <a:latin typeface="Arial" pitchFamily="34" charset="0"/>
              </a:endParaRPr>
            </a:p>
          </p:txBody>
        </p:sp>
        <p:sp>
          <p:nvSpPr>
            <p:cNvPr id="1206" name="Rectangle 182"/>
            <p:cNvSpPr>
              <a:spLocks noChangeArrowheads="1"/>
            </p:cNvSpPr>
            <p:nvPr/>
          </p:nvSpPr>
          <p:spPr bwMode="auto">
            <a:xfrm>
              <a:off x="4445" y="2342"/>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207" name="Rectangle 183"/>
            <p:cNvSpPr>
              <a:spLocks noChangeArrowheads="1"/>
            </p:cNvSpPr>
            <p:nvPr/>
          </p:nvSpPr>
          <p:spPr bwMode="auto">
            <a:xfrm>
              <a:off x="4565" y="2342"/>
              <a:ext cx="655"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de medida</a:t>
              </a:r>
              <a:endParaRPr kumimoji="0" lang="es-ES" sz="1800" b="0" i="0" u="none" strike="noStrike" cap="none" normalizeH="0" baseline="0" dirty="0" smtClean="0">
                <a:ln>
                  <a:noFill/>
                </a:ln>
                <a:solidFill>
                  <a:schemeClr val="tx1"/>
                </a:solidFill>
                <a:effectLst/>
                <a:latin typeface="Arial" pitchFamily="34" charset="0"/>
              </a:endParaRPr>
            </a:p>
          </p:txBody>
        </p:sp>
        <p:sp>
          <p:nvSpPr>
            <p:cNvPr id="1208" name="Rectangle 184"/>
            <p:cNvSpPr>
              <a:spLocks noChangeArrowheads="1"/>
            </p:cNvSpPr>
            <p:nvPr/>
          </p:nvSpPr>
          <p:spPr bwMode="auto">
            <a:xfrm>
              <a:off x="5071" y="2342"/>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209" name="Rectangle 185"/>
            <p:cNvSpPr>
              <a:spLocks noChangeArrowheads="1"/>
            </p:cNvSpPr>
            <p:nvPr/>
          </p:nvSpPr>
          <p:spPr bwMode="auto">
            <a:xfrm>
              <a:off x="4036" y="2478"/>
              <a:ext cx="99"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a:t>
              </a:r>
              <a:endParaRPr kumimoji="0" lang="es-ES" sz="1800" b="0" i="0" u="none" strike="noStrike" cap="none" normalizeH="0" baseline="0" dirty="0" smtClean="0">
                <a:ln>
                  <a:noFill/>
                </a:ln>
                <a:solidFill>
                  <a:schemeClr val="tx1"/>
                </a:solidFill>
                <a:effectLst/>
                <a:latin typeface="Arial" pitchFamily="34" charset="0"/>
              </a:endParaRPr>
            </a:p>
          </p:txBody>
        </p:sp>
        <p:sp>
          <p:nvSpPr>
            <p:cNvPr id="1210" name="Rectangle 186"/>
            <p:cNvSpPr>
              <a:spLocks noChangeArrowheads="1"/>
            </p:cNvSpPr>
            <p:nvPr/>
          </p:nvSpPr>
          <p:spPr bwMode="auto">
            <a:xfrm>
              <a:off x="4079" y="2478"/>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211" name="Rectangle 187"/>
            <p:cNvSpPr>
              <a:spLocks noChangeArrowheads="1"/>
            </p:cNvSpPr>
            <p:nvPr/>
          </p:nvSpPr>
          <p:spPr bwMode="auto">
            <a:xfrm>
              <a:off x="4115" y="2478"/>
              <a:ext cx="1026"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Valor proyectado</a:t>
              </a:r>
              <a:endParaRPr kumimoji="0" lang="es-ES" sz="1800" b="0" i="0" u="none" strike="noStrike" cap="none" normalizeH="0" baseline="0" dirty="0" smtClean="0">
                <a:ln>
                  <a:noFill/>
                </a:ln>
                <a:solidFill>
                  <a:schemeClr val="tx1"/>
                </a:solidFill>
                <a:effectLst/>
                <a:latin typeface="Arial" pitchFamily="34" charset="0"/>
              </a:endParaRPr>
            </a:p>
          </p:txBody>
        </p:sp>
        <p:sp>
          <p:nvSpPr>
            <p:cNvPr id="1212" name="Rectangle 188"/>
            <p:cNvSpPr>
              <a:spLocks noChangeArrowheads="1"/>
            </p:cNvSpPr>
            <p:nvPr/>
          </p:nvSpPr>
          <p:spPr bwMode="auto">
            <a:xfrm>
              <a:off x="5071" y="2478"/>
              <a:ext cx="93" cy="1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500" b="0" i="0" u="none" strike="noStrike" cap="none" normalizeH="0" baseline="0" dirty="0" smtClean="0">
                  <a:ln>
                    <a:noFill/>
                  </a:ln>
                  <a:solidFill>
                    <a:srgbClr val="000000"/>
                  </a:solidFill>
                  <a:effectLst/>
                  <a:latin typeface="Arial" pitchFamily="34" charset="0"/>
                </a:rPr>
                <a:t> </a:t>
              </a:r>
              <a:endParaRPr kumimoji="0" lang="es-ES" sz="1800" b="0" i="0" u="none" strike="noStrike" cap="none" normalizeH="0" baseline="0" dirty="0" smtClean="0">
                <a:ln>
                  <a:noFill/>
                </a:ln>
                <a:solidFill>
                  <a:schemeClr val="tx1"/>
                </a:solidFill>
                <a:effectLst/>
                <a:latin typeface="Arial" pitchFamily="34" charset="0"/>
              </a:endParaRPr>
            </a:p>
          </p:txBody>
        </p:sp>
        <p:sp>
          <p:nvSpPr>
            <p:cNvPr id="1213" name="Freeform 189"/>
            <p:cNvSpPr>
              <a:spLocks noEditPoints="1"/>
            </p:cNvSpPr>
            <p:nvPr/>
          </p:nvSpPr>
          <p:spPr bwMode="auto">
            <a:xfrm>
              <a:off x="1778" y="797"/>
              <a:ext cx="414" cy="65"/>
            </a:xfrm>
            <a:custGeom>
              <a:avLst/>
              <a:gdLst/>
              <a:ahLst/>
              <a:cxnLst>
                <a:cxn ang="0">
                  <a:pos x="67" y="333"/>
                </a:cxn>
                <a:cxn ang="0">
                  <a:pos x="4120" y="333"/>
                </a:cxn>
                <a:cxn ang="0">
                  <a:pos x="4187" y="400"/>
                </a:cxn>
                <a:cxn ang="0">
                  <a:pos x="4120" y="467"/>
                </a:cxn>
                <a:cxn ang="0">
                  <a:pos x="67" y="467"/>
                </a:cxn>
                <a:cxn ang="0">
                  <a:pos x="0" y="400"/>
                </a:cxn>
                <a:cxn ang="0">
                  <a:pos x="67" y="333"/>
                </a:cxn>
                <a:cxn ang="0">
                  <a:pos x="3987" y="0"/>
                </a:cxn>
                <a:cxn ang="0">
                  <a:pos x="4787" y="400"/>
                </a:cxn>
                <a:cxn ang="0">
                  <a:pos x="3987" y="800"/>
                </a:cxn>
                <a:cxn ang="0">
                  <a:pos x="3987" y="0"/>
                </a:cxn>
              </a:cxnLst>
              <a:rect l="0" t="0" r="r" b="b"/>
              <a:pathLst>
                <a:path w="4787" h="800">
                  <a:moveTo>
                    <a:pt x="67" y="333"/>
                  </a:moveTo>
                  <a:lnTo>
                    <a:pt x="4120" y="333"/>
                  </a:lnTo>
                  <a:cubicBezTo>
                    <a:pt x="4157" y="333"/>
                    <a:pt x="4187" y="363"/>
                    <a:pt x="4187" y="400"/>
                  </a:cubicBezTo>
                  <a:cubicBezTo>
                    <a:pt x="4187" y="437"/>
                    <a:pt x="4157" y="467"/>
                    <a:pt x="4120" y="467"/>
                  </a:cubicBezTo>
                  <a:lnTo>
                    <a:pt x="67" y="467"/>
                  </a:lnTo>
                  <a:cubicBezTo>
                    <a:pt x="30" y="467"/>
                    <a:pt x="0" y="437"/>
                    <a:pt x="0" y="400"/>
                  </a:cubicBezTo>
                  <a:cubicBezTo>
                    <a:pt x="0" y="363"/>
                    <a:pt x="30" y="333"/>
                    <a:pt x="67" y="333"/>
                  </a:cubicBezTo>
                  <a:close/>
                  <a:moveTo>
                    <a:pt x="3987" y="0"/>
                  </a:moveTo>
                  <a:lnTo>
                    <a:pt x="4787" y="400"/>
                  </a:lnTo>
                  <a:lnTo>
                    <a:pt x="3987" y="800"/>
                  </a:lnTo>
                  <a:lnTo>
                    <a:pt x="3987" y="0"/>
                  </a:lnTo>
                  <a:close/>
                </a:path>
              </a:pathLst>
            </a:custGeom>
            <a:solidFill>
              <a:srgbClr val="000000"/>
            </a:solidFill>
            <a:ln w="1"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s-ES" dirty="0"/>
            </a:p>
          </p:txBody>
        </p:sp>
        <p:sp>
          <p:nvSpPr>
            <p:cNvPr id="1214" name="Freeform 190"/>
            <p:cNvSpPr>
              <a:spLocks noEditPoints="1"/>
            </p:cNvSpPr>
            <p:nvPr/>
          </p:nvSpPr>
          <p:spPr bwMode="auto">
            <a:xfrm>
              <a:off x="3429" y="855"/>
              <a:ext cx="503" cy="65"/>
            </a:xfrm>
            <a:custGeom>
              <a:avLst/>
              <a:gdLst/>
              <a:ahLst/>
              <a:cxnLst>
                <a:cxn ang="0">
                  <a:pos x="33" y="166"/>
                </a:cxn>
                <a:cxn ang="0">
                  <a:pos x="2580" y="166"/>
                </a:cxn>
                <a:cxn ang="0">
                  <a:pos x="2613" y="200"/>
                </a:cxn>
                <a:cxn ang="0">
                  <a:pos x="2580" y="233"/>
                </a:cxn>
                <a:cxn ang="0">
                  <a:pos x="33" y="233"/>
                </a:cxn>
                <a:cxn ang="0">
                  <a:pos x="0" y="200"/>
                </a:cxn>
                <a:cxn ang="0">
                  <a:pos x="33" y="166"/>
                </a:cxn>
                <a:cxn ang="0">
                  <a:pos x="2513" y="0"/>
                </a:cxn>
                <a:cxn ang="0">
                  <a:pos x="2913" y="200"/>
                </a:cxn>
                <a:cxn ang="0">
                  <a:pos x="2513" y="400"/>
                </a:cxn>
                <a:cxn ang="0">
                  <a:pos x="2513" y="0"/>
                </a:cxn>
              </a:cxnLst>
              <a:rect l="0" t="0" r="r" b="b"/>
              <a:pathLst>
                <a:path w="2913" h="400">
                  <a:moveTo>
                    <a:pt x="33" y="166"/>
                  </a:moveTo>
                  <a:lnTo>
                    <a:pt x="2580" y="166"/>
                  </a:lnTo>
                  <a:cubicBezTo>
                    <a:pt x="2598" y="166"/>
                    <a:pt x="2613" y="181"/>
                    <a:pt x="2613" y="200"/>
                  </a:cubicBezTo>
                  <a:cubicBezTo>
                    <a:pt x="2613" y="218"/>
                    <a:pt x="2598" y="233"/>
                    <a:pt x="2580" y="233"/>
                  </a:cubicBezTo>
                  <a:lnTo>
                    <a:pt x="33" y="233"/>
                  </a:lnTo>
                  <a:cubicBezTo>
                    <a:pt x="15" y="233"/>
                    <a:pt x="0" y="218"/>
                    <a:pt x="0" y="200"/>
                  </a:cubicBezTo>
                  <a:cubicBezTo>
                    <a:pt x="0" y="181"/>
                    <a:pt x="15" y="166"/>
                    <a:pt x="33" y="166"/>
                  </a:cubicBezTo>
                  <a:close/>
                  <a:moveTo>
                    <a:pt x="2513" y="0"/>
                  </a:moveTo>
                  <a:lnTo>
                    <a:pt x="2913" y="200"/>
                  </a:lnTo>
                  <a:lnTo>
                    <a:pt x="2513" y="400"/>
                  </a:lnTo>
                  <a:lnTo>
                    <a:pt x="2513" y="0"/>
                  </a:lnTo>
                  <a:close/>
                </a:path>
              </a:pathLst>
            </a:custGeom>
            <a:solidFill>
              <a:srgbClr val="000000"/>
            </a:solidFill>
            <a:ln w="1"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s-ES" dirty="0"/>
            </a:p>
          </p:txBody>
        </p:sp>
        <p:sp>
          <p:nvSpPr>
            <p:cNvPr id="1215" name="Freeform 191"/>
            <p:cNvSpPr>
              <a:spLocks noEditPoints="1"/>
            </p:cNvSpPr>
            <p:nvPr/>
          </p:nvSpPr>
          <p:spPr bwMode="auto">
            <a:xfrm>
              <a:off x="3429" y="2436"/>
              <a:ext cx="503" cy="64"/>
            </a:xfrm>
            <a:custGeom>
              <a:avLst/>
              <a:gdLst/>
              <a:ahLst/>
              <a:cxnLst>
                <a:cxn ang="0">
                  <a:pos x="33" y="166"/>
                </a:cxn>
                <a:cxn ang="0">
                  <a:pos x="2580" y="166"/>
                </a:cxn>
                <a:cxn ang="0">
                  <a:pos x="2613" y="200"/>
                </a:cxn>
                <a:cxn ang="0">
                  <a:pos x="2580" y="233"/>
                </a:cxn>
                <a:cxn ang="0">
                  <a:pos x="33" y="233"/>
                </a:cxn>
                <a:cxn ang="0">
                  <a:pos x="0" y="200"/>
                </a:cxn>
                <a:cxn ang="0">
                  <a:pos x="33" y="166"/>
                </a:cxn>
                <a:cxn ang="0">
                  <a:pos x="2513" y="0"/>
                </a:cxn>
                <a:cxn ang="0">
                  <a:pos x="2913" y="200"/>
                </a:cxn>
                <a:cxn ang="0">
                  <a:pos x="2513" y="400"/>
                </a:cxn>
                <a:cxn ang="0">
                  <a:pos x="2513" y="0"/>
                </a:cxn>
              </a:cxnLst>
              <a:rect l="0" t="0" r="r" b="b"/>
              <a:pathLst>
                <a:path w="2913" h="400">
                  <a:moveTo>
                    <a:pt x="33" y="166"/>
                  </a:moveTo>
                  <a:lnTo>
                    <a:pt x="2580" y="166"/>
                  </a:lnTo>
                  <a:cubicBezTo>
                    <a:pt x="2598" y="166"/>
                    <a:pt x="2613" y="181"/>
                    <a:pt x="2613" y="200"/>
                  </a:cubicBezTo>
                  <a:cubicBezTo>
                    <a:pt x="2613" y="218"/>
                    <a:pt x="2598" y="233"/>
                    <a:pt x="2580" y="233"/>
                  </a:cubicBezTo>
                  <a:lnTo>
                    <a:pt x="33" y="233"/>
                  </a:lnTo>
                  <a:cubicBezTo>
                    <a:pt x="15" y="233"/>
                    <a:pt x="0" y="218"/>
                    <a:pt x="0" y="200"/>
                  </a:cubicBezTo>
                  <a:cubicBezTo>
                    <a:pt x="0" y="181"/>
                    <a:pt x="15" y="166"/>
                    <a:pt x="33" y="166"/>
                  </a:cubicBezTo>
                  <a:close/>
                  <a:moveTo>
                    <a:pt x="2513" y="0"/>
                  </a:moveTo>
                  <a:lnTo>
                    <a:pt x="2913" y="200"/>
                  </a:lnTo>
                  <a:lnTo>
                    <a:pt x="2513" y="400"/>
                  </a:lnTo>
                  <a:lnTo>
                    <a:pt x="2513" y="0"/>
                  </a:lnTo>
                  <a:close/>
                </a:path>
              </a:pathLst>
            </a:custGeom>
            <a:solidFill>
              <a:srgbClr val="000000"/>
            </a:solidFill>
            <a:ln w="1"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s-ES" dirty="0"/>
            </a:p>
          </p:txBody>
        </p:sp>
        <p:sp>
          <p:nvSpPr>
            <p:cNvPr id="1216" name="Freeform 192"/>
            <p:cNvSpPr>
              <a:spLocks noEditPoints="1"/>
            </p:cNvSpPr>
            <p:nvPr/>
          </p:nvSpPr>
          <p:spPr bwMode="auto">
            <a:xfrm>
              <a:off x="1772" y="2435"/>
              <a:ext cx="413" cy="65"/>
            </a:xfrm>
            <a:custGeom>
              <a:avLst/>
              <a:gdLst/>
              <a:ahLst/>
              <a:cxnLst>
                <a:cxn ang="0">
                  <a:pos x="67" y="333"/>
                </a:cxn>
                <a:cxn ang="0">
                  <a:pos x="4120" y="333"/>
                </a:cxn>
                <a:cxn ang="0">
                  <a:pos x="4187" y="400"/>
                </a:cxn>
                <a:cxn ang="0">
                  <a:pos x="4120" y="467"/>
                </a:cxn>
                <a:cxn ang="0">
                  <a:pos x="67" y="467"/>
                </a:cxn>
                <a:cxn ang="0">
                  <a:pos x="0" y="400"/>
                </a:cxn>
                <a:cxn ang="0">
                  <a:pos x="67" y="333"/>
                </a:cxn>
                <a:cxn ang="0">
                  <a:pos x="3987" y="0"/>
                </a:cxn>
                <a:cxn ang="0">
                  <a:pos x="4787" y="400"/>
                </a:cxn>
                <a:cxn ang="0">
                  <a:pos x="3987" y="800"/>
                </a:cxn>
                <a:cxn ang="0">
                  <a:pos x="3987" y="0"/>
                </a:cxn>
              </a:cxnLst>
              <a:rect l="0" t="0" r="r" b="b"/>
              <a:pathLst>
                <a:path w="4787" h="800">
                  <a:moveTo>
                    <a:pt x="67" y="333"/>
                  </a:moveTo>
                  <a:lnTo>
                    <a:pt x="4120" y="333"/>
                  </a:lnTo>
                  <a:cubicBezTo>
                    <a:pt x="4157" y="333"/>
                    <a:pt x="4187" y="363"/>
                    <a:pt x="4187" y="400"/>
                  </a:cubicBezTo>
                  <a:cubicBezTo>
                    <a:pt x="4187" y="437"/>
                    <a:pt x="4157" y="467"/>
                    <a:pt x="4120" y="467"/>
                  </a:cubicBezTo>
                  <a:lnTo>
                    <a:pt x="67" y="467"/>
                  </a:lnTo>
                  <a:cubicBezTo>
                    <a:pt x="30" y="467"/>
                    <a:pt x="0" y="437"/>
                    <a:pt x="0" y="400"/>
                  </a:cubicBezTo>
                  <a:cubicBezTo>
                    <a:pt x="0" y="363"/>
                    <a:pt x="30" y="333"/>
                    <a:pt x="67" y="333"/>
                  </a:cubicBezTo>
                  <a:close/>
                  <a:moveTo>
                    <a:pt x="3987" y="0"/>
                  </a:moveTo>
                  <a:lnTo>
                    <a:pt x="4787" y="400"/>
                  </a:lnTo>
                  <a:lnTo>
                    <a:pt x="3987" y="800"/>
                  </a:lnTo>
                  <a:lnTo>
                    <a:pt x="3987" y="0"/>
                  </a:lnTo>
                  <a:close/>
                </a:path>
              </a:pathLst>
            </a:custGeom>
            <a:solidFill>
              <a:srgbClr val="000000"/>
            </a:solidFill>
            <a:ln w="1"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s-ES" dirty="0"/>
            </a:p>
          </p:txBody>
        </p:sp>
        <p:sp>
          <p:nvSpPr>
            <p:cNvPr id="1217" name="Freeform 193"/>
            <p:cNvSpPr>
              <a:spLocks noEditPoints="1"/>
            </p:cNvSpPr>
            <p:nvPr/>
          </p:nvSpPr>
          <p:spPr bwMode="auto">
            <a:xfrm>
              <a:off x="3429" y="1345"/>
              <a:ext cx="523" cy="64"/>
            </a:xfrm>
            <a:custGeom>
              <a:avLst/>
              <a:gdLst/>
              <a:ahLst/>
              <a:cxnLst>
                <a:cxn ang="0">
                  <a:pos x="33" y="164"/>
                </a:cxn>
                <a:cxn ang="0">
                  <a:pos x="2700" y="167"/>
                </a:cxn>
                <a:cxn ang="0">
                  <a:pos x="2733" y="200"/>
                </a:cxn>
                <a:cxn ang="0">
                  <a:pos x="2700" y="233"/>
                </a:cxn>
                <a:cxn ang="0">
                  <a:pos x="33" y="230"/>
                </a:cxn>
                <a:cxn ang="0">
                  <a:pos x="0" y="197"/>
                </a:cxn>
                <a:cxn ang="0">
                  <a:pos x="33" y="164"/>
                </a:cxn>
                <a:cxn ang="0">
                  <a:pos x="2633" y="0"/>
                </a:cxn>
                <a:cxn ang="0">
                  <a:pos x="3033" y="200"/>
                </a:cxn>
                <a:cxn ang="0">
                  <a:pos x="2633" y="400"/>
                </a:cxn>
                <a:cxn ang="0">
                  <a:pos x="2633" y="0"/>
                </a:cxn>
              </a:cxnLst>
              <a:rect l="0" t="0" r="r" b="b"/>
              <a:pathLst>
                <a:path w="3033" h="400">
                  <a:moveTo>
                    <a:pt x="33" y="164"/>
                  </a:moveTo>
                  <a:lnTo>
                    <a:pt x="2700" y="167"/>
                  </a:lnTo>
                  <a:cubicBezTo>
                    <a:pt x="2718" y="167"/>
                    <a:pt x="2733" y="182"/>
                    <a:pt x="2733" y="200"/>
                  </a:cubicBezTo>
                  <a:cubicBezTo>
                    <a:pt x="2733" y="219"/>
                    <a:pt x="2718" y="233"/>
                    <a:pt x="2700" y="233"/>
                  </a:cubicBezTo>
                  <a:lnTo>
                    <a:pt x="33" y="230"/>
                  </a:lnTo>
                  <a:cubicBezTo>
                    <a:pt x="15" y="230"/>
                    <a:pt x="0" y="216"/>
                    <a:pt x="0" y="197"/>
                  </a:cubicBezTo>
                  <a:cubicBezTo>
                    <a:pt x="0" y="179"/>
                    <a:pt x="15" y="164"/>
                    <a:pt x="33" y="164"/>
                  </a:cubicBezTo>
                  <a:close/>
                  <a:moveTo>
                    <a:pt x="2633" y="0"/>
                  </a:moveTo>
                  <a:lnTo>
                    <a:pt x="3033" y="200"/>
                  </a:lnTo>
                  <a:lnTo>
                    <a:pt x="2633" y="400"/>
                  </a:lnTo>
                  <a:lnTo>
                    <a:pt x="2633" y="0"/>
                  </a:lnTo>
                  <a:close/>
                </a:path>
              </a:pathLst>
            </a:custGeom>
            <a:solidFill>
              <a:srgbClr val="000000"/>
            </a:solidFill>
            <a:ln w="1"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s-ES" dirty="0"/>
            </a:p>
          </p:txBody>
        </p:sp>
        <p:sp>
          <p:nvSpPr>
            <p:cNvPr id="1218" name="Freeform 194"/>
            <p:cNvSpPr>
              <a:spLocks noEditPoints="1"/>
            </p:cNvSpPr>
            <p:nvPr/>
          </p:nvSpPr>
          <p:spPr bwMode="auto">
            <a:xfrm>
              <a:off x="3450" y="1836"/>
              <a:ext cx="502" cy="64"/>
            </a:xfrm>
            <a:custGeom>
              <a:avLst/>
              <a:gdLst/>
              <a:ahLst/>
              <a:cxnLst>
                <a:cxn ang="0">
                  <a:pos x="33" y="166"/>
                </a:cxn>
                <a:cxn ang="0">
                  <a:pos x="2580" y="166"/>
                </a:cxn>
                <a:cxn ang="0">
                  <a:pos x="2613" y="200"/>
                </a:cxn>
                <a:cxn ang="0">
                  <a:pos x="2580" y="233"/>
                </a:cxn>
                <a:cxn ang="0">
                  <a:pos x="33" y="233"/>
                </a:cxn>
                <a:cxn ang="0">
                  <a:pos x="0" y="200"/>
                </a:cxn>
                <a:cxn ang="0">
                  <a:pos x="33" y="166"/>
                </a:cxn>
                <a:cxn ang="0">
                  <a:pos x="2513" y="0"/>
                </a:cxn>
                <a:cxn ang="0">
                  <a:pos x="2913" y="200"/>
                </a:cxn>
                <a:cxn ang="0">
                  <a:pos x="2513" y="400"/>
                </a:cxn>
                <a:cxn ang="0">
                  <a:pos x="2513" y="0"/>
                </a:cxn>
              </a:cxnLst>
              <a:rect l="0" t="0" r="r" b="b"/>
              <a:pathLst>
                <a:path w="2913" h="400">
                  <a:moveTo>
                    <a:pt x="33" y="166"/>
                  </a:moveTo>
                  <a:lnTo>
                    <a:pt x="2580" y="166"/>
                  </a:lnTo>
                  <a:cubicBezTo>
                    <a:pt x="2598" y="166"/>
                    <a:pt x="2613" y="181"/>
                    <a:pt x="2613" y="200"/>
                  </a:cubicBezTo>
                  <a:cubicBezTo>
                    <a:pt x="2613" y="218"/>
                    <a:pt x="2598" y="233"/>
                    <a:pt x="2580" y="233"/>
                  </a:cubicBezTo>
                  <a:lnTo>
                    <a:pt x="33" y="233"/>
                  </a:lnTo>
                  <a:cubicBezTo>
                    <a:pt x="15" y="233"/>
                    <a:pt x="0" y="218"/>
                    <a:pt x="0" y="200"/>
                  </a:cubicBezTo>
                  <a:cubicBezTo>
                    <a:pt x="0" y="181"/>
                    <a:pt x="15" y="166"/>
                    <a:pt x="33" y="166"/>
                  </a:cubicBezTo>
                  <a:close/>
                  <a:moveTo>
                    <a:pt x="2513" y="0"/>
                  </a:moveTo>
                  <a:lnTo>
                    <a:pt x="2913" y="200"/>
                  </a:lnTo>
                  <a:lnTo>
                    <a:pt x="2513" y="400"/>
                  </a:lnTo>
                  <a:lnTo>
                    <a:pt x="2513" y="0"/>
                  </a:lnTo>
                  <a:close/>
                </a:path>
              </a:pathLst>
            </a:custGeom>
            <a:solidFill>
              <a:srgbClr val="000000"/>
            </a:solidFill>
            <a:ln w="1"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s-ES" dirty="0"/>
            </a:p>
          </p:txBody>
        </p:sp>
        <p:sp>
          <p:nvSpPr>
            <p:cNvPr id="1219" name="Freeform 195"/>
            <p:cNvSpPr>
              <a:spLocks noEditPoints="1"/>
            </p:cNvSpPr>
            <p:nvPr/>
          </p:nvSpPr>
          <p:spPr bwMode="auto">
            <a:xfrm>
              <a:off x="3429" y="3062"/>
              <a:ext cx="503" cy="65"/>
            </a:xfrm>
            <a:custGeom>
              <a:avLst/>
              <a:gdLst/>
              <a:ahLst/>
              <a:cxnLst>
                <a:cxn ang="0">
                  <a:pos x="33" y="167"/>
                </a:cxn>
                <a:cxn ang="0">
                  <a:pos x="2580" y="167"/>
                </a:cxn>
                <a:cxn ang="0">
                  <a:pos x="2613" y="200"/>
                </a:cxn>
                <a:cxn ang="0">
                  <a:pos x="2580" y="234"/>
                </a:cxn>
                <a:cxn ang="0">
                  <a:pos x="33" y="234"/>
                </a:cxn>
                <a:cxn ang="0">
                  <a:pos x="0" y="200"/>
                </a:cxn>
                <a:cxn ang="0">
                  <a:pos x="33" y="167"/>
                </a:cxn>
                <a:cxn ang="0">
                  <a:pos x="2513" y="0"/>
                </a:cxn>
                <a:cxn ang="0">
                  <a:pos x="2913" y="200"/>
                </a:cxn>
                <a:cxn ang="0">
                  <a:pos x="2513" y="400"/>
                </a:cxn>
                <a:cxn ang="0">
                  <a:pos x="2513" y="0"/>
                </a:cxn>
              </a:cxnLst>
              <a:rect l="0" t="0" r="r" b="b"/>
              <a:pathLst>
                <a:path w="2913" h="400">
                  <a:moveTo>
                    <a:pt x="33" y="167"/>
                  </a:moveTo>
                  <a:lnTo>
                    <a:pt x="2580" y="167"/>
                  </a:lnTo>
                  <a:cubicBezTo>
                    <a:pt x="2598" y="167"/>
                    <a:pt x="2613" y="182"/>
                    <a:pt x="2613" y="200"/>
                  </a:cubicBezTo>
                  <a:cubicBezTo>
                    <a:pt x="2613" y="219"/>
                    <a:pt x="2598" y="234"/>
                    <a:pt x="2580" y="234"/>
                  </a:cubicBezTo>
                  <a:lnTo>
                    <a:pt x="33" y="234"/>
                  </a:lnTo>
                  <a:cubicBezTo>
                    <a:pt x="15" y="234"/>
                    <a:pt x="0" y="219"/>
                    <a:pt x="0" y="200"/>
                  </a:cubicBezTo>
                  <a:cubicBezTo>
                    <a:pt x="0" y="182"/>
                    <a:pt x="15" y="167"/>
                    <a:pt x="33" y="167"/>
                  </a:cubicBezTo>
                  <a:close/>
                  <a:moveTo>
                    <a:pt x="2513" y="0"/>
                  </a:moveTo>
                  <a:lnTo>
                    <a:pt x="2913" y="200"/>
                  </a:lnTo>
                  <a:lnTo>
                    <a:pt x="2513" y="400"/>
                  </a:lnTo>
                  <a:lnTo>
                    <a:pt x="2513" y="0"/>
                  </a:lnTo>
                  <a:close/>
                </a:path>
              </a:pathLst>
            </a:custGeom>
            <a:solidFill>
              <a:srgbClr val="000000"/>
            </a:solidFill>
            <a:ln w="1"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s-ES" dirty="0"/>
            </a:p>
          </p:txBody>
        </p:sp>
        <p:sp>
          <p:nvSpPr>
            <p:cNvPr id="1220" name="Freeform 196"/>
            <p:cNvSpPr>
              <a:spLocks noEditPoints="1"/>
            </p:cNvSpPr>
            <p:nvPr/>
          </p:nvSpPr>
          <p:spPr bwMode="auto">
            <a:xfrm>
              <a:off x="3429" y="3732"/>
              <a:ext cx="503" cy="65"/>
            </a:xfrm>
            <a:custGeom>
              <a:avLst/>
              <a:gdLst/>
              <a:ahLst/>
              <a:cxnLst>
                <a:cxn ang="0">
                  <a:pos x="33" y="167"/>
                </a:cxn>
                <a:cxn ang="0">
                  <a:pos x="2580" y="167"/>
                </a:cxn>
                <a:cxn ang="0">
                  <a:pos x="2613" y="200"/>
                </a:cxn>
                <a:cxn ang="0">
                  <a:pos x="2580" y="233"/>
                </a:cxn>
                <a:cxn ang="0">
                  <a:pos x="33" y="233"/>
                </a:cxn>
                <a:cxn ang="0">
                  <a:pos x="0" y="200"/>
                </a:cxn>
                <a:cxn ang="0">
                  <a:pos x="33" y="167"/>
                </a:cxn>
                <a:cxn ang="0">
                  <a:pos x="2513" y="0"/>
                </a:cxn>
                <a:cxn ang="0">
                  <a:pos x="2913" y="200"/>
                </a:cxn>
                <a:cxn ang="0">
                  <a:pos x="2513" y="400"/>
                </a:cxn>
                <a:cxn ang="0">
                  <a:pos x="2513" y="0"/>
                </a:cxn>
              </a:cxnLst>
              <a:rect l="0" t="0" r="r" b="b"/>
              <a:pathLst>
                <a:path w="2913" h="400">
                  <a:moveTo>
                    <a:pt x="33" y="167"/>
                  </a:moveTo>
                  <a:lnTo>
                    <a:pt x="2580" y="167"/>
                  </a:lnTo>
                  <a:cubicBezTo>
                    <a:pt x="2598" y="167"/>
                    <a:pt x="2613" y="182"/>
                    <a:pt x="2613" y="200"/>
                  </a:cubicBezTo>
                  <a:cubicBezTo>
                    <a:pt x="2613" y="219"/>
                    <a:pt x="2598" y="233"/>
                    <a:pt x="2580" y="233"/>
                  </a:cubicBezTo>
                  <a:lnTo>
                    <a:pt x="33" y="233"/>
                  </a:lnTo>
                  <a:cubicBezTo>
                    <a:pt x="15" y="233"/>
                    <a:pt x="0" y="219"/>
                    <a:pt x="0" y="200"/>
                  </a:cubicBezTo>
                  <a:cubicBezTo>
                    <a:pt x="0" y="182"/>
                    <a:pt x="15" y="167"/>
                    <a:pt x="33" y="167"/>
                  </a:cubicBezTo>
                  <a:close/>
                  <a:moveTo>
                    <a:pt x="2513" y="0"/>
                  </a:moveTo>
                  <a:lnTo>
                    <a:pt x="2913" y="200"/>
                  </a:lnTo>
                  <a:lnTo>
                    <a:pt x="2513" y="400"/>
                  </a:lnTo>
                  <a:lnTo>
                    <a:pt x="2513" y="0"/>
                  </a:lnTo>
                  <a:close/>
                </a:path>
              </a:pathLst>
            </a:custGeom>
            <a:solidFill>
              <a:srgbClr val="000000"/>
            </a:solidFill>
            <a:ln w="1"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s-ES" dirty="0"/>
            </a:p>
          </p:txBody>
        </p:sp>
        <p:sp>
          <p:nvSpPr>
            <p:cNvPr id="1221" name="Freeform 197"/>
            <p:cNvSpPr>
              <a:spLocks/>
            </p:cNvSpPr>
            <p:nvPr/>
          </p:nvSpPr>
          <p:spPr bwMode="auto">
            <a:xfrm>
              <a:off x="1909" y="3030"/>
              <a:ext cx="162" cy="896"/>
            </a:xfrm>
            <a:custGeom>
              <a:avLst/>
              <a:gdLst/>
              <a:ahLst/>
              <a:cxnLst>
                <a:cxn ang="0">
                  <a:pos x="943" y="0"/>
                </a:cxn>
                <a:cxn ang="0">
                  <a:pos x="472" y="463"/>
                </a:cxn>
                <a:cxn ang="0">
                  <a:pos x="472" y="2314"/>
                </a:cxn>
                <a:cxn ang="0">
                  <a:pos x="0" y="2777"/>
                </a:cxn>
                <a:cxn ang="0">
                  <a:pos x="472" y="3240"/>
                </a:cxn>
                <a:cxn ang="0">
                  <a:pos x="472" y="5091"/>
                </a:cxn>
                <a:cxn ang="0">
                  <a:pos x="943" y="5554"/>
                </a:cxn>
              </a:cxnLst>
              <a:rect l="0" t="0" r="r" b="b"/>
              <a:pathLst>
                <a:path w="943" h="5554">
                  <a:moveTo>
                    <a:pt x="943" y="0"/>
                  </a:moveTo>
                  <a:cubicBezTo>
                    <a:pt x="683" y="0"/>
                    <a:pt x="472" y="208"/>
                    <a:pt x="472" y="463"/>
                  </a:cubicBezTo>
                  <a:lnTo>
                    <a:pt x="472" y="2314"/>
                  </a:lnTo>
                  <a:cubicBezTo>
                    <a:pt x="472" y="2570"/>
                    <a:pt x="261" y="2777"/>
                    <a:pt x="0" y="2777"/>
                  </a:cubicBezTo>
                  <a:cubicBezTo>
                    <a:pt x="261" y="2777"/>
                    <a:pt x="472" y="2984"/>
                    <a:pt x="472" y="3240"/>
                  </a:cubicBezTo>
                  <a:lnTo>
                    <a:pt x="472" y="5091"/>
                  </a:lnTo>
                  <a:cubicBezTo>
                    <a:pt x="472" y="5347"/>
                    <a:pt x="683" y="5554"/>
                    <a:pt x="943" y="5554"/>
                  </a:cubicBezTo>
                </a:path>
              </a:pathLst>
            </a:custGeom>
            <a:noFill/>
            <a:ln w="9" cap="rnd">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sp>
          <p:nvSpPr>
            <p:cNvPr id="1222" name="Freeform 198"/>
            <p:cNvSpPr>
              <a:spLocks/>
            </p:cNvSpPr>
            <p:nvPr/>
          </p:nvSpPr>
          <p:spPr bwMode="auto">
            <a:xfrm>
              <a:off x="1909" y="1287"/>
              <a:ext cx="162" cy="793"/>
            </a:xfrm>
            <a:custGeom>
              <a:avLst/>
              <a:gdLst/>
              <a:ahLst/>
              <a:cxnLst>
                <a:cxn ang="0">
                  <a:pos x="1886" y="0"/>
                </a:cxn>
                <a:cxn ang="0">
                  <a:pos x="943" y="819"/>
                </a:cxn>
                <a:cxn ang="0">
                  <a:pos x="943" y="4095"/>
                </a:cxn>
                <a:cxn ang="0">
                  <a:pos x="0" y="4913"/>
                </a:cxn>
                <a:cxn ang="0">
                  <a:pos x="943" y="5732"/>
                </a:cxn>
                <a:cxn ang="0">
                  <a:pos x="943" y="9008"/>
                </a:cxn>
                <a:cxn ang="0">
                  <a:pos x="1886" y="9827"/>
                </a:cxn>
              </a:cxnLst>
              <a:rect l="0" t="0" r="r" b="b"/>
              <a:pathLst>
                <a:path w="1886" h="9827">
                  <a:moveTo>
                    <a:pt x="1886" y="0"/>
                  </a:moveTo>
                  <a:cubicBezTo>
                    <a:pt x="1365" y="0"/>
                    <a:pt x="943" y="367"/>
                    <a:pt x="943" y="819"/>
                  </a:cubicBezTo>
                  <a:lnTo>
                    <a:pt x="943" y="4095"/>
                  </a:lnTo>
                  <a:cubicBezTo>
                    <a:pt x="943" y="4547"/>
                    <a:pt x="521" y="4913"/>
                    <a:pt x="0" y="4913"/>
                  </a:cubicBezTo>
                  <a:cubicBezTo>
                    <a:pt x="521" y="4913"/>
                    <a:pt x="943" y="5280"/>
                    <a:pt x="943" y="5732"/>
                  </a:cubicBezTo>
                  <a:lnTo>
                    <a:pt x="943" y="9008"/>
                  </a:lnTo>
                  <a:cubicBezTo>
                    <a:pt x="943" y="9460"/>
                    <a:pt x="1365" y="9827"/>
                    <a:pt x="1886" y="9827"/>
                  </a:cubicBezTo>
                </a:path>
              </a:pathLst>
            </a:custGeom>
            <a:noFill/>
            <a:ln w="9" cap="rnd">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ES" dirty="0"/>
            </a:p>
          </p:txBody>
        </p:sp>
      </p:grpSp>
      <p:sp>
        <p:nvSpPr>
          <p:cNvPr id="201" name="200 Marcador de pie de página"/>
          <p:cNvSpPr>
            <a:spLocks noGrp="1"/>
          </p:cNvSpPr>
          <p:nvPr>
            <p:ph type="ftr" sz="quarter" idx="10"/>
          </p:nvPr>
        </p:nvSpPr>
        <p:spPr>
          <a:xfrm>
            <a:off x="323850" y="6402928"/>
            <a:ext cx="5111750" cy="365125"/>
          </a:xfrm>
        </p:spPr>
        <p:txBody>
          <a:bodyPr vert="horz" lIns="91440" tIns="45720" rIns="91440" bIns="45720" rtlCol="0" anchor="ctr"/>
          <a:lstStyle/>
          <a:p>
            <a:pPr>
              <a:defRPr/>
            </a:pPr>
            <a:r>
              <a:rPr lang="es-PE" sz="1400" dirty="0" smtClean="0"/>
              <a:t>MEF-DGPP</a:t>
            </a:r>
            <a:endParaRPr lang="es-PE" sz="1400" dirty="0"/>
          </a:p>
        </p:txBody>
      </p:sp>
      <p:sp>
        <p:nvSpPr>
          <p:cNvPr id="200" name="4 Título"/>
          <p:cNvSpPr txBox="1">
            <a:spLocks/>
          </p:cNvSpPr>
          <p:nvPr/>
        </p:nvSpPr>
        <p:spPr bwMode="auto">
          <a:xfrm>
            <a:off x="1500188" y="285728"/>
            <a:ext cx="6715150" cy="571500"/>
          </a:xfrm>
          <a:prstGeom prst="rect">
            <a:avLst/>
          </a:prstGeom>
          <a:noFill/>
          <a:ln w="9525">
            <a:noFill/>
            <a:miter lim="800000"/>
            <a:headEnd/>
            <a:tailEnd/>
          </a:ln>
        </p:spPr>
        <p:txBody>
          <a:bodyPr anchor="ctr"/>
          <a:lstStyle/>
          <a:p>
            <a:pPr algn="just" eaLnBrk="1" hangingPunct="1">
              <a:buFont typeface="Wingdings" pitchFamily="2" charset="2"/>
              <a:buNone/>
            </a:pPr>
            <a:r>
              <a:rPr lang="es-ES" sz="2600" b="1" dirty="0" smtClean="0">
                <a:solidFill>
                  <a:schemeClr val="bg1"/>
                </a:solidFill>
                <a:latin typeface="+mn-lt"/>
              </a:rPr>
              <a:t>Instrumentos de programación y formulación</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txBox="1">
            <a:spLocks/>
          </p:cNvSpPr>
          <p:nvPr/>
        </p:nvSpPr>
        <p:spPr bwMode="auto">
          <a:xfrm>
            <a:off x="392881" y="1571612"/>
            <a:ext cx="1821665" cy="285752"/>
          </a:xfrm>
          <a:prstGeom prst="rect">
            <a:avLst/>
          </a:prstGeom>
          <a:noFill/>
          <a:ln w="9525">
            <a:noFill/>
            <a:miter lim="800000"/>
            <a:headEnd/>
            <a:tailEnd/>
          </a:ln>
        </p:spPr>
        <p:txBody>
          <a:bodyPr anchor="ctr"/>
          <a:lstStyle/>
          <a:p>
            <a:pPr fontAlgn="auto">
              <a:spcAft>
                <a:spcPts val="0"/>
              </a:spcAft>
              <a:defRPr/>
            </a:pPr>
            <a:r>
              <a:rPr lang="es-MX" sz="1800" b="1" i="1" dirty="0" smtClean="0">
                <a:latin typeface="+mj-lt"/>
                <a:ea typeface="+mj-ea"/>
                <a:cs typeface="+mj-cs"/>
              </a:rPr>
              <a:t>Cadenas de gasto asociadas a actividades</a:t>
            </a:r>
            <a:endParaRPr lang="es-ES" sz="1800" b="1" i="1" dirty="0">
              <a:latin typeface="+mj-lt"/>
              <a:ea typeface="+mj-ea"/>
              <a:cs typeface="+mj-cs"/>
            </a:endParaRPr>
          </a:p>
        </p:txBody>
      </p:sp>
      <p:graphicFrame>
        <p:nvGraphicFramePr>
          <p:cNvPr id="7" name="6 Diagrama"/>
          <p:cNvGraphicFramePr/>
          <p:nvPr/>
        </p:nvGraphicFramePr>
        <p:xfrm>
          <a:off x="1928794" y="1071546"/>
          <a:ext cx="6286544" cy="5257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5 Marcador de pie de página"/>
          <p:cNvSpPr>
            <a:spLocks noGrp="1"/>
          </p:cNvSpPr>
          <p:nvPr>
            <p:ph type="ftr" sz="quarter" idx="10"/>
          </p:nvPr>
        </p:nvSpPr>
        <p:spPr>
          <a:xfrm>
            <a:off x="323850" y="6357958"/>
            <a:ext cx="5111750" cy="365125"/>
          </a:xfrm>
        </p:spPr>
        <p:txBody>
          <a:bodyPr vert="horz" lIns="91440" tIns="45720" rIns="91440" bIns="45720" rtlCol="0" anchor="ctr"/>
          <a:lstStyle/>
          <a:p>
            <a:pPr>
              <a:defRPr/>
            </a:pPr>
            <a:r>
              <a:rPr lang="es-PE" sz="1400" dirty="0" smtClean="0"/>
              <a:t>MEF-DGPP</a:t>
            </a:r>
            <a:endParaRPr lang="es-PE" sz="1400" dirty="0"/>
          </a:p>
        </p:txBody>
      </p:sp>
      <p:sp>
        <p:nvSpPr>
          <p:cNvPr id="8" name="4 Título"/>
          <p:cNvSpPr txBox="1">
            <a:spLocks/>
          </p:cNvSpPr>
          <p:nvPr/>
        </p:nvSpPr>
        <p:spPr bwMode="auto">
          <a:xfrm>
            <a:off x="1500188" y="285728"/>
            <a:ext cx="6715150" cy="571500"/>
          </a:xfrm>
          <a:prstGeom prst="rect">
            <a:avLst/>
          </a:prstGeom>
          <a:noFill/>
          <a:ln w="9525">
            <a:noFill/>
            <a:miter lim="800000"/>
            <a:headEnd/>
            <a:tailEnd/>
          </a:ln>
        </p:spPr>
        <p:txBody>
          <a:bodyPr anchor="ctr"/>
          <a:lstStyle/>
          <a:p>
            <a:pPr algn="just" eaLnBrk="1" hangingPunct="1">
              <a:buFont typeface="Wingdings" pitchFamily="2" charset="2"/>
              <a:buNone/>
            </a:pPr>
            <a:r>
              <a:rPr lang="es-ES" sz="2600" b="1" dirty="0" smtClean="0">
                <a:solidFill>
                  <a:schemeClr val="bg1"/>
                </a:solidFill>
                <a:latin typeface="+mn-lt"/>
              </a:rPr>
              <a:t>Instrumentos de programación y formulación</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5 Diagrama"/>
          <p:cNvGraphicFramePr/>
          <p:nvPr/>
        </p:nvGraphicFramePr>
        <p:xfrm>
          <a:off x="2057400" y="1500174"/>
          <a:ext cx="5867400" cy="4495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6 Marcador de pie de página"/>
          <p:cNvSpPr>
            <a:spLocks noGrp="1"/>
          </p:cNvSpPr>
          <p:nvPr>
            <p:ph type="ftr" sz="quarter" idx="10"/>
          </p:nvPr>
        </p:nvSpPr>
        <p:spPr/>
        <p:txBody>
          <a:bodyPr vert="horz" lIns="91440" tIns="45720" rIns="91440" bIns="45720" rtlCol="0" anchor="ctr"/>
          <a:lstStyle/>
          <a:p>
            <a:pPr>
              <a:defRPr/>
            </a:pPr>
            <a:r>
              <a:rPr lang="es-PE" sz="1400" dirty="0" smtClean="0"/>
              <a:t>MEF-DGPP</a:t>
            </a:r>
            <a:endParaRPr lang="es-PE" sz="1400" dirty="0"/>
          </a:p>
        </p:txBody>
      </p:sp>
      <p:sp>
        <p:nvSpPr>
          <p:cNvPr id="8" name="4 Título"/>
          <p:cNvSpPr txBox="1">
            <a:spLocks/>
          </p:cNvSpPr>
          <p:nvPr/>
        </p:nvSpPr>
        <p:spPr bwMode="auto">
          <a:xfrm>
            <a:off x="392881" y="1571612"/>
            <a:ext cx="1821665" cy="285752"/>
          </a:xfrm>
          <a:prstGeom prst="rect">
            <a:avLst/>
          </a:prstGeom>
          <a:noFill/>
          <a:ln w="9525">
            <a:noFill/>
            <a:miter lim="800000"/>
            <a:headEnd/>
            <a:tailEnd/>
          </a:ln>
        </p:spPr>
        <p:txBody>
          <a:bodyPr anchor="ctr"/>
          <a:lstStyle/>
          <a:p>
            <a:pPr fontAlgn="auto">
              <a:spcAft>
                <a:spcPts val="0"/>
              </a:spcAft>
              <a:defRPr/>
            </a:pPr>
            <a:r>
              <a:rPr lang="es-MX" sz="1800" b="1" i="1" dirty="0" smtClean="0">
                <a:latin typeface="+mj-lt"/>
                <a:ea typeface="+mj-ea"/>
                <a:cs typeface="+mj-cs"/>
              </a:rPr>
              <a:t>Cadenas de gasto asociadas a proyectos</a:t>
            </a:r>
            <a:endParaRPr lang="es-ES" sz="1800" b="1" i="1" dirty="0">
              <a:latin typeface="+mj-lt"/>
              <a:ea typeface="+mj-ea"/>
              <a:cs typeface="+mj-cs"/>
            </a:endParaRPr>
          </a:p>
        </p:txBody>
      </p:sp>
      <p:sp>
        <p:nvSpPr>
          <p:cNvPr id="10" name="4 Título"/>
          <p:cNvSpPr txBox="1">
            <a:spLocks/>
          </p:cNvSpPr>
          <p:nvPr/>
        </p:nvSpPr>
        <p:spPr bwMode="auto">
          <a:xfrm>
            <a:off x="1500188" y="285728"/>
            <a:ext cx="6715150" cy="571500"/>
          </a:xfrm>
          <a:prstGeom prst="rect">
            <a:avLst/>
          </a:prstGeom>
          <a:noFill/>
          <a:ln w="9525">
            <a:noFill/>
            <a:miter lim="800000"/>
            <a:headEnd/>
            <a:tailEnd/>
          </a:ln>
        </p:spPr>
        <p:txBody>
          <a:bodyPr anchor="ctr"/>
          <a:lstStyle/>
          <a:p>
            <a:pPr algn="just" eaLnBrk="1" hangingPunct="1">
              <a:buFont typeface="Wingdings" pitchFamily="2" charset="2"/>
              <a:buNone/>
            </a:pPr>
            <a:r>
              <a:rPr lang="es-ES" sz="2600" b="1" dirty="0" smtClean="0">
                <a:solidFill>
                  <a:schemeClr val="bg1"/>
                </a:solidFill>
                <a:latin typeface="+mn-lt"/>
              </a:rPr>
              <a:t>Instrumentos de programación y formulación</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txBox="1">
            <a:spLocks/>
          </p:cNvSpPr>
          <p:nvPr/>
        </p:nvSpPr>
        <p:spPr bwMode="auto">
          <a:xfrm>
            <a:off x="285720" y="1571616"/>
            <a:ext cx="2143140" cy="571500"/>
          </a:xfrm>
          <a:prstGeom prst="rect">
            <a:avLst/>
          </a:prstGeom>
          <a:noFill/>
          <a:ln w="9525">
            <a:noFill/>
            <a:miter lim="800000"/>
            <a:headEnd/>
            <a:tailEnd/>
          </a:ln>
        </p:spPr>
        <p:txBody>
          <a:bodyPr anchor="ctr"/>
          <a:lstStyle/>
          <a:p>
            <a:pPr fontAlgn="auto">
              <a:spcAft>
                <a:spcPts val="0"/>
              </a:spcAft>
              <a:defRPr/>
            </a:pPr>
            <a:r>
              <a:rPr lang="es-MX" sz="1800" b="1" i="1" dirty="0" smtClean="0">
                <a:latin typeface="+mj-lt"/>
                <a:ea typeface="+mj-ea"/>
                <a:cs typeface="+mj-cs"/>
              </a:rPr>
              <a:t>Cadenas de gasto para las </a:t>
            </a:r>
          </a:p>
          <a:p>
            <a:pPr fontAlgn="auto">
              <a:spcAft>
                <a:spcPts val="0"/>
              </a:spcAft>
              <a:defRPr/>
            </a:pPr>
            <a:r>
              <a:rPr lang="es-MX" sz="1800" b="1" i="1" dirty="0" smtClean="0">
                <a:latin typeface="+mj-lt"/>
                <a:ea typeface="+mj-ea"/>
                <a:cs typeface="+mj-cs"/>
              </a:rPr>
              <a:t>Transferencias financieras</a:t>
            </a:r>
            <a:endParaRPr lang="es-ES" sz="1800" b="1" i="1" dirty="0">
              <a:latin typeface="+mj-lt"/>
              <a:ea typeface="+mj-ea"/>
              <a:cs typeface="+mj-cs"/>
            </a:endParaRPr>
          </a:p>
        </p:txBody>
      </p:sp>
      <p:graphicFrame>
        <p:nvGraphicFramePr>
          <p:cNvPr id="7" name="6 Diagrama"/>
          <p:cNvGraphicFramePr/>
          <p:nvPr/>
        </p:nvGraphicFramePr>
        <p:xfrm>
          <a:off x="2057400" y="1357298"/>
          <a:ext cx="5867400" cy="4495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5 Marcador de pie de página"/>
          <p:cNvSpPr>
            <a:spLocks noGrp="1"/>
          </p:cNvSpPr>
          <p:nvPr>
            <p:ph type="ftr" sz="quarter" idx="10"/>
          </p:nvPr>
        </p:nvSpPr>
        <p:spPr/>
        <p:txBody>
          <a:bodyPr vert="horz" lIns="91440" tIns="45720" rIns="91440" bIns="45720" rtlCol="0" anchor="ctr"/>
          <a:lstStyle/>
          <a:p>
            <a:pPr>
              <a:defRPr/>
            </a:pPr>
            <a:r>
              <a:rPr lang="es-PE" sz="1400" dirty="0" smtClean="0"/>
              <a:t>MEF-DGPP</a:t>
            </a:r>
            <a:endParaRPr lang="es-PE" sz="1400" dirty="0"/>
          </a:p>
        </p:txBody>
      </p:sp>
      <p:sp>
        <p:nvSpPr>
          <p:cNvPr id="8" name="4 Título"/>
          <p:cNvSpPr txBox="1">
            <a:spLocks/>
          </p:cNvSpPr>
          <p:nvPr/>
        </p:nvSpPr>
        <p:spPr bwMode="auto">
          <a:xfrm>
            <a:off x="1500188" y="285728"/>
            <a:ext cx="6715150" cy="571500"/>
          </a:xfrm>
          <a:prstGeom prst="rect">
            <a:avLst/>
          </a:prstGeom>
          <a:noFill/>
          <a:ln w="9525">
            <a:noFill/>
            <a:miter lim="800000"/>
            <a:headEnd/>
            <a:tailEnd/>
          </a:ln>
        </p:spPr>
        <p:txBody>
          <a:bodyPr anchor="ctr"/>
          <a:lstStyle/>
          <a:p>
            <a:pPr algn="just" eaLnBrk="1" hangingPunct="1">
              <a:buFont typeface="Wingdings" pitchFamily="2" charset="2"/>
              <a:buNone/>
            </a:pPr>
            <a:r>
              <a:rPr lang="es-ES" sz="2600" b="1" dirty="0" smtClean="0">
                <a:solidFill>
                  <a:schemeClr val="bg1"/>
                </a:solidFill>
                <a:latin typeface="+mn-lt"/>
              </a:rPr>
              <a:t>Instrumentos de programación y formulación</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5 Diagrama"/>
          <p:cNvGraphicFramePr/>
          <p:nvPr/>
        </p:nvGraphicFramePr>
        <p:xfrm>
          <a:off x="2057400" y="1433530"/>
          <a:ext cx="5867400" cy="4495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6 Marcador de pie de página"/>
          <p:cNvSpPr>
            <a:spLocks noGrp="1"/>
          </p:cNvSpPr>
          <p:nvPr>
            <p:ph type="ftr" sz="quarter" idx="10"/>
          </p:nvPr>
        </p:nvSpPr>
        <p:spPr/>
        <p:txBody>
          <a:bodyPr vert="horz" lIns="91440" tIns="45720" rIns="91440" bIns="45720" rtlCol="0" anchor="ctr"/>
          <a:lstStyle/>
          <a:p>
            <a:pPr>
              <a:defRPr/>
            </a:pPr>
            <a:r>
              <a:rPr lang="es-PE" sz="1400" dirty="0" smtClean="0"/>
              <a:t>MEF-DGPP</a:t>
            </a:r>
            <a:endParaRPr lang="es-PE" sz="1400" dirty="0"/>
          </a:p>
        </p:txBody>
      </p:sp>
      <p:sp>
        <p:nvSpPr>
          <p:cNvPr id="8" name="4 Título"/>
          <p:cNvSpPr txBox="1">
            <a:spLocks/>
          </p:cNvSpPr>
          <p:nvPr/>
        </p:nvSpPr>
        <p:spPr bwMode="auto">
          <a:xfrm>
            <a:off x="1500188" y="285728"/>
            <a:ext cx="6715150" cy="571500"/>
          </a:xfrm>
          <a:prstGeom prst="rect">
            <a:avLst/>
          </a:prstGeom>
          <a:noFill/>
          <a:ln w="9525">
            <a:noFill/>
            <a:miter lim="800000"/>
            <a:headEnd/>
            <a:tailEnd/>
          </a:ln>
        </p:spPr>
        <p:txBody>
          <a:bodyPr anchor="ctr"/>
          <a:lstStyle/>
          <a:p>
            <a:pPr algn="just" eaLnBrk="1" hangingPunct="1">
              <a:buFont typeface="Wingdings" pitchFamily="2" charset="2"/>
              <a:buNone/>
            </a:pPr>
            <a:r>
              <a:rPr lang="es-ES" sz="2600" b="1" dirty="0" smtClean="0">
                <a:solidFill>
                  <a:schemeClr val="bg1"/>
                </a:solidFill>
                <a:latin typeface="+mn-lt"/>
              </a:rPr>
              <a:t>Instrumentos de programación y formulación</a:t>
            </a:r>
          </a:p>
        </p:txBody>
      </p:sp>
      <p:sp>
        <p:nvSpPr>
          <p:cNvPr id="9" name="4 Título"/>
          <p:cNvSpPr txBox="1">
            <a:spLocks/>
          </p:cNvSpPr>
          <p:nvPr/>
        </p:nvSpPr>
        <p:spPr bwMode="auto">
          <a:xfrm>
            <a:off x="285720" y="1714488"/>
            <a:ext cx="2143140" cy="571500"/>
          </a:xfrm>
          <a:prstGeom prst="rect">
            <a:avLst/>
          </a:prstGeom>
          <a:noFill/>
          <a:ln w="9525">
            <a:noFill/>
            <a:miter lim="800000"/>
            <a:headEnd/>
            <a:tailEnd/>
          </a:ln>
        </p:spPr>
        <p:txBody>
          <a:bodyPr anchor="ctr"/>
          <a:lstStyle/>
          <a:p>
            <a:pPr fontAlgn="auto">
              <a:spcAft>
                <a:spcPts val="0"/>
              </a:spcAft>
              <a:defRPr/>
            </a:pPr>
            <a:r>
              <a:rPr lang="es-MX" sz="1800" b="1" i="1" dirty="0" smtClean="0">
                <a:latin typeface="+mj-lt"/>
                <a:ea typeface="+mj-ea"/>
                <a:cs typeface="+mj-cs"/>
              </a:rPr>
              <a:t>Cadenas de gasto para las </a:t>
            </a:r>
          </a:p>
          <a:p>
            <a:pPr fontAlgn="auto">
              <a:spcAft>
                <a:spcPts val="0"/>
              </a:spcAft>
              <a:defRPr/>
            </a:pPr>
            <a:r>
              <a:rPr lang="es-MX" sz="1800" b="1" i="1" dirty="0" smtClean="0">
                <a:latin typeface="+mj-lt"/>
                <a:ea typeface="+mj-ea"/>
                <a:cs typeface="+mj-cs"/>
              </a:rPr>
              <a:t>Transferencias a instituciones privadas</a:t>
            </a:r>
            <a:endParaRPr lang="es-ES" sz="1800" b="1" i="1" dirty="0">
              <a:latin typeface="+mj-lt"/>
              <a:ea typeface="+mj-ea"/>
              <a:cs typeface="+mj-cs"/>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Line 15"/>
          <p:cNvSpPr>
            <a:spLocks noChangeShapeType="1"/>
          </p:cNvSpPr>
          <p:nvPr/>
        </p:nvSpPr>
        <p:spPr bwMode="auto">
          <a:xfrm>
            <a:off x="3286116" y="884259"/>
            <a:ext cx="0" cy="5616575"/>
          </a:xfrm>
          <a:prstGeom prst="line">
            <a:avLst/>
          </a:prstGeom>
          <a:noFill/>
          <a:ln w="9525">
            <a:solidFill>
              <a:schemeClr val="bg1"/>
            </a:solidFill>
            <a:round/>
            <a:headEnd/>
            <a:tailEnd/>
          </a:ln>
          <a:effectLst/>
        </p:spPr>
        <p:txBody>
          <a:bodyPr/>
          <a:lstStyle/>
          <a:p>
            <a:endParaRPr lang="es-AR" dirty="0"/>
          </a:p>
        </p:txBody>
      </p:sp>
      <p:sp>
        <p:nvSpPr>
          <p:cNvPr id="16" name="Line 16"/>
          <p:cNvSpPr>
            <a:spLocks noChangeShapeType="1"/>
          </p:cNvSpPr>
          <p:nvPr/>
        </p:nvSpPr>
        <p:spPr bwMode="auto">
          <a:xfrm>
            <a:off x="4500562" y="904878"/>
            <a:ext cx="4758" cy="5595956"/>
          </a:xfrm>
          <a:prstGeom prst="line">
            <a:avLst/>
          </a:prstGeom>
          <a:noFill/>
          <a:ln w="9525">
            <a:solidFill>
              <a:schemeClr val="bg1"/>
            </a:solidFill>
            <a:round/>
            <a:headEnd/>
            <a:tailEnd/>
          </a:ln>
          <a:effectLst/>
        </p:spPr>
        <p:txBody>
          <a:bodyPr/>
          <a:lstStyle/>
          <a:p>
            <a:endParaRPr lang="es-AR" dirty="0"/>
          </a:p>
        </p:txBody>
      </p:sp>
      <p:sp>
        <p:nvSpPr>
          <p:cNvPr id="62" name="Line 16"/>
          <p:cNvSpPr>
            <a:spLocks noChangeShapeType="1"/>
          </p:cNvSpPr>
          <p:nvPr/>
        </p:nvSpPr>
        <p:spPr bwMode="auto">
          <a:xfrm>
            <a:off x="5572132" y="904878"/>
            <a:ext cx="4758" cy="5595956"/>
          </a:xfrm>
          <a:prstGeom prst="line">
            <a:avLst/>
          </a:prstGeom>
          <a:noFill/>
          <a:ln w="9525">
            <a:solidFill>
              <a:schemeClr val="bg1"/>
            </a:solidFill>
            <a:round/>
            <a:headEnd/>
            <a:tailEnd/>
          </a:ln>
          <a:effectLst/>
        </p:spPr>
        <p:txBody>
          <a:bodyPr/>
          <a:lstStyle/>
          <a:p>
            <a:endParaRPr lang="es-AR" dirty="0"/>
          </a:p>
        </p:txBody>
      </p:sp>
      <p:sp>
        <p:nvSpPr>
          <p:cNvPr id="7" name="4 Título"/>
          <p:cNvSpPr txBox="1">
            <a:spLocks/>
          </p:cNvSpPr>
          <p:nvPr/>
        </p:nvSpPr>
        <p:spPr bwMode="auto">
          <a:xfrm>
            <a:off x="1500188" y="2428868"/>
            <a:ext cx="6715150" cy="571500"/>
          </a:xfrm>
          <a:prstGeom prst="rect">
            <a:avLst/>
          </a:prstGeom>
          <a:noFill/>
          <a:ln w="9525">
            <a:noFill/>
            <a:miter lim="800000"/>
            <a:headEnd/>
            <a:tailEnd/>
          </a:ln>
        </p:spPr>
        <p:txBody>
          <a:bodyPr anchor="ctr"/>
          <a:lstStyle/>
          <a:p>
            <a:pPr algn="ctr" eaLnBrk="1" hangingPunct="1">
              <a:buFont typeface="Wingdings" pitchFamily="2" charset="2"/>
              <a:buNone/>
            </a:pPr>
            <a:r>
              <a:rPr lang="es-ES" sz="2600" b="1" i="1" dirty="0" smtClean="0">
                <a:latin typeface="+mn-lt"/>
              </a:rPr>
              <a:t>Gracias por su atención</a:t>
            </a:r>
          </a:p>
        </p:txBody>
      </p:sp>
      <p:sp>
        <p:nvSpPr>
          <p:cNvPr id="9" name="4 Título"/>
          <p:cNvSpPr txBox="1">
            <a:spLocks/>
          </p:cNvSpPr>
          <p:nvPr/>
        </p:nvSpPr>
        <p:spPr bwMode="auto">
          <a:xfrm>
            <a:off x="1142976" y="3714756"/>
            <a:ext cx="7286676" cy="571500"/>
          </a:xfrm>
          <a:prstGeom prst="rect">
            <a:avLst/>
          </a:prstGeom>
          <a:noFill/>
          <a:ln w="9525">
            <a:noFill/>
            <a:miter lim="800000"/>
            <a:headEnd/>
            <a:tailEnd/>
          </a:ln>
        </p:spPr>
        <p:txBody>
          <a:bodyPr anchor="ctr"/>
          <a:lstStyle/>
          <a:p>
            <a:pPr algn="ctr" eaLnBrk="1" hangingPunct="1">
              <a:buFont typeface="Wingdings" pitchFamily="2" charset="2"/>
              <a:buNone/>
            </a:pPr>
            <a:r>
              <a:rPr lang="es-ES" i="1" dirty="0" smtClean="0">
                <a:latin typeface="+mn-lt"/>
              </a:rPr>
              <a:t>Esta presentación se encuentra en la siguiente dirección electrónica</a:t>
            </a:r>
          </a:p>
          <a:p>
            <a:pPr algn="ctr"/>
            <a:r>
              <a:rPr lang="en-US" i="1" dirty="0" smtClean="0">
                <a:hlinkClick r:id="rId3"/>
              </a:rPr>
              <a:t>http://www.mef.gob.pe/</a:t>
            </a:r>
            <a:endParaRPr lang="en-US" i="1" dirty="0" smtClean="0"/>
          </a:p>
          <a:p>
            <a:pPr algn="ctr" eaLnBrk="1" hangingPunct="1">
              <a:buFont typeface="Wingdings" pitchFamily="2" charset="2"/>
              <a:buNone/>
            </a:pPr>
            <a:endParaRPr lang="es-ES" i="1" dirty="0" smtClean="0">
              <a:latin typeface="+mn-lt"/>
            </a:endParaRPr>
          </a:p>
          <a:p>
            <a:pPr algn="ctr" eaLnBrk="1" hangingPunct="1">
              <a:buFont typeface="Wingdings" pitchFamily="2" charset="2"/>
              <a:buNone/>
            </a:pPr>
            <a:endParaRPr lang="es-ES" i="1" dirty="0" smtClean="0">
              <a:latin typeface="+mn-lt"/>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42844" y="5072074"/>
            <a:ext cx="3592488" cy="710960"/>
          </a:xfrm>
        </p:spPr>
        <p:txBody>
          <a:bodyPr>
            <a:noAutofit/>
          </a:bodyPr>
          <a:lstStyle/>
          <a:p>
            <a:pPr algn="l"/>
            <a:r>
              <a:rPr lang="es-PE" sz="3000" b="1" dirty="0" smtClean="0"/>
              <a:t>Dirección General de Presupuesto Público - MEF</a:t>
            </a:r>
          </a:p>
        </p:txBody>
      </p:sp>
      <p:sp>
        <p:nvSpPr>
          <p:cNvPr id="2" name="1 Título"/>
          <p:cNvSpPr>
            <a:spLocks noGrp="1"/>
          </p:cNvSpPr>
          <p:nvPr>
            <p:ph type="ctrTitle"/>
          </p:nvPr>
        </p:nvSpPr>
        <p:spPr>
          <a:xfrm>
            <a:off x="4500562" y="2143116"/>
            <a:ext cx="4535934" cy="2000264"/>
          </a:xfrm>
        </p:spPr>
        <p:txBody>
          <a:bodyPr/>
          <a:lstStyle/>
          <a:p>
            <a:r>
              <a:rPr lang="es-ES" sz="3200" b="1" dirty="0" smtClean="0"/>
              <a:t>Programación y Formulación Anual del Presupuesto del Sector Público, con una perspectiva de Programación Multianual</a:t>
            </a:r>
            <a:br>
              <a:rPr lang="es-ES" sz="3200" b="1" dirty="0" smtClean="0"/>
            </a:br>
            <a:endParaRPr lang="es-ES" sz="3200" b="1"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E" sz="2800" b="1" dirty="0" smtClean="0">
                <a:latin typeface="+mn-lt"/>
              </a:rPr>
              <a:t>Presupuesto Público</a:t>
            </a:r>
            <a:endParaRPr lang="es-PE" sz="2800" b="1" dirty="0">
              <a:latin typeface="+mn-lt"/>
            </a:endParaRPr>
          </a:p>
        </p:txBody>
      </p:sp>
      <p:sp>
        <p:nvSpPr>
          <p:cNvPr id="3" name="2 Rectángulo"/>
          <p:cNvSpPr/>
          <p:nvPr/>
        </p:nvSpPr>
        <p:spPr>
          <a:xfrm>
            <a:off x="785786" y="1823333"/>
            <a:ext cx="7170590" cy="3477875"/>
          </a:xfrm>
          <a:prstGeom prst="rect">
            <a:avLst/>
          </a:prstGeom>
        </p:spPr>
        <p:txBody>
          <a:bodyPr wrap="square">
            <a:spAutoFit/>
          </a:bodyPr>
          <a:lstStyle/>
          <a:p>
            <a:pPr algn="just"/>
            <a:r>
              <a:rPr lang="es-PE" dirty="0">
                <a:latin typeface="Arial" panose="020B0604020202020204" pitchFamily="34" charset="0"/>
                <a:cs typeface="Arial" panose="020B0604020202020204" pitchFamily="34" charset="0"/>
              </a:rPr>
              <a:t>El Presupuesto Público es un instrumento de gestión del Estado por medio del cual </a:t>
            </a:r>
            <a:r>
              <a:rPr lang="es-PE" dirty="0" smtClean="0">
                <a:latin typeface="Arial" panose="020B0604020202020204" pitchFamily="34" charset="0"/>
                <a:cs typeface="Arial" panose="020B0604020202020204" pitchFamily="34" charset="0"/>
              </a:rPr>
              <a:t>se asignan </a:t>
            </a:r>
            <a:r>
              <a:rPr lang="es-PE" dirty="0">
                <a:latin typeface="Arial" panose="020B0604020202020204" pitchFamily="34" charset="0"/>
                <a:cs typeface="Arial" panose="020B0604020202020204" pitchFamily="34" charset="0"/>
              </a:rPr>
              <a:t>los recursos públicos sobre la base de una priorización de las necesidades de </a:t>
            </a:r>
            <a:r>
              <a:rPr lang="es-PE" dirty="0" smtClean="0">
                <a:latin typeface="Arial" panose="020B0604020202020204" pitchFamily="34" charset="0"/>
                <a:cs typeface="Arial" panose="020B0604020202020204" pitchFamily="34" charset="0"/>
              </a:rPr>
              <a:t>la población</a:t>
            </a:r>
            <a:r>
              <a:rPr lang="es-PE" dirty="0">
                <a:latin typeface="Arial" panose="020B0604020202020204" pitchFamily="34" charset="0"/>
                <a:cs typeface="Arial" panose="020B0604020202020204" pitchFamily="34" charset="0"/>
              </a:rPr>
              <a:t>. Estas necesidades son satisfechas a través de la provisión de bienes </a:t>
            </a:r>
            <a:r>
              <a:rPr lang="es-PE" dirty="0" smtClean="0">
                <a:latin typeface="Arial" panose="020B0604020202020204" pitchFamily="34" charset="0"/>
                <a:cs typeface="Arial" panose="020B0604020202020204" pitchFamily="34" charset="0"/>
              </a:rPr>
              <a:t>y servicios </a:t>
            </a:r>
            <a:r>
              <a:rPr lang="es-PE" dirty="0">
                <a:latin typeface="Arial" panose="020B0604020202020204" pitchFamily="34" charset="0"/>
                <a:cs typeface="Arial" panose="020B0604020202020204" pitchFamily="34" charset="0"/>
              </a:rPr>
              <a:t>públicos de calidad para la población financiados por medio del presupuesto.</a:t>
            </a:r>
          </a:p>
          <a:p>
            <a:pPr algn="just"/>
            <a:endParaRPr lang="es-PE" dirty="0" smtClean="0">
              <a:latin typeface="Arial" panose="020B0604020202020204" pitchFamily="34" charset="0"/>
              <a:cs typeface="Arial" panose="020B0604020202020204" pitchFamily="34" charset="0"/>
            </a:endParaRPr>
          </a:p>
          <a:p>
            <a:pPr algn="just"/>
            <a:r>
              <a:rPr lang="es-PE" dirty="0" smtClean="0">
                <a:latin typeface="Arial" panose="020B0604020202020204" pitchFamily="34" charset="0"/>
                <a:cs typeface="Arial" panose="020B0604020202020204" pitchFamily="34" charset="0"/>
              </a:rPr>
              <a:t>Es </a:t>
            </a:r>
            <a:r>
              <a:rPr lang="es-PE" dirty="0">
                <a:latin typeface="Arial" panose="020B0604020202020204" pitchFamily="34" charset="0"/>
                <a:cs typeface="Arial" panose="020B0604020202020204" pitchFamily="34" charset="0"/>
              </a:rPr>
              <a:t>la expresión cuantificada, conjunta y sistemática de los gastos a atender durante </a:t>
            </a:r>
            <a:r>
              <a:rPr lang="es-PE" dirty="0" smtClean="0">
                <a:latin typeface="Arial" panose="020B0604020202020204" pitchFamily="34" charset="0"/>
                <a:cs typeface="Arial" panose="020B0604020202020204" pitchFamily="34" charset="0"/>
              </a:rPr>
              <a:t>el año </a:t>
            </a:r>
            <a:r>
              <a:rPr lang="es-PE" dirty="0">
                <a:latin typeface="Arial" panose="020B0604020202020204" pitchFamily="34" charset="0"/>
                <a:cs typeface="Arial" panose="020B0604020202020204" pitchFamily="34" charset="0"/>
              </a:rPr>
              <a:t>fiscal, por cada una de las entidades que forman parte del Sector Público y refleja </a:t>
            </a:r>
            <a:r>
              <a:rPr lang="es-PE" dirty="0" smtClean="0">
                <a:latin typeface="Arial" panose="020B0604020202020204" pitchFamily="34" charset="0"/>
                <a:cs typeface="Arial" panose="020B0604020202020204" pitchFamily="34" charset="0"/>
              </a:rPr>
              <a:t>los ingresos </a:t>
            </a:r>
            <a:r>
              <a:rPr lang="es-PE" dirty="0">
                <a:latin typeface="Arial" panose="020B0604020202020204" pitchFamily="34" charset="0"/>
                <a:cs typeface="Arial" panose="020B0604020202020204" pitchFamily="34" charset="0"/>
              </a:rPr>
              <a:t>que financian dichos </a:t>
            </a:r>
            <a:r>
              <a:rPr lang="es-PE" dirty="0" smtClean="0">
                <a:latin typeface="Arial" panose="020B0604020202020204" pitchFamily="34" charset="0"/>
                <a:cs typeface="Arial" panose="020B0604020202020204" pitchFamily="34" charset="0"/>
              </a:rPr>
              <a:t>gastos.</a:t>
            </a:r>
            <a:endParaRPr lang="es-ES"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241550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E" sz="2800" b="1" dirty="0" smtClean="0">
                <a:latin typeface="+mn-lt"/>
              </a:rPr>
              <a:t>Fases del proceso presupuestario</a:t>
            </a:r>
            <a:endParaRPr lang="es-PE" sz="2800" b="1" dirty="0">
              <a:latin typeface="+mn-lt"/>
            </a:endParaRPr>
          </a:p>
        </p:txBody>
      </p:sp>
      <p:graphicFrame>
        <p:nvGraphicFramePr>
          <p:cNvPr id="5" name="Diagrama 4"/>
          <p:cNvGraphicFramePr/>
          <p:nvPr>
            <p:extLst>
              <p:ext uri="{D42A27DB-BD31-4B8C-83A1-F6EECF244321}">
                <p14:modId xmlns:p14="http://schemas.microsoft.com/office/powerpoint/2010/main" val="3955560808"/>
              </p:ext>
            </p:extLst>
          </p:nvPr>
        </p:nvGraphicFramePr>
        <p:xfrm>
          <a:off x="827584" y="1124744"/>
          <a:ext cx="7859216" cy="50405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168219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476375" y="260648"/>
            <a:ext cx="7453343" cy="574675"/>
          </a:xfrm>
        </p:spPr>
        <p:txBody>
          <a:bodyPr/>
          <a:lstStyle/>
          <a:p>
            <a:pPr eaLnBrk="1" hangingPunct="1"/>
            <a:r>
              <a:rPr lang="es-MX" sz="2800" dirty="0" smtClean="0">
                <a:latin typeface="+mj-lt"/>
              </a:rPr>
              <a:t>Programación Multianual</a:t>
            </a:r>
            <a:endParaRPr lang="es-ES" sz="2800" dirty="0" smtClean="0">
              <a:latin typeface="+mj-lt"/>
            </a:endParaRPr>
          </a:p>
        </p:txBody>
      </p:sp>
      <p:sp>
        <p:nvSpPr>
          <p:cNvPr id="8195" name="Rectangle 3"/>
          <p:cNvSpPr>
            <a:spLocks noGrp="1" noChangeArrowheads="1"/>
          </p:cNvSpPr>
          <p:nvPr>
            <p:ph type="body" idx="1"/>
          </p:nvPr>
        </p:nvSpPr>
        <p:spPr>
          <a:xfrm>
            <a:off x="571472" y="2714620"/>
            <a:ext cx="7929618" cy="1285884"/>
          </a:xfrm>
        </p:spPr>
        <p:txBody>
          <a:bodyPr/>
          <a:lstStyle/>
          <a:p>
            <a:pPr marL="0" indent="0" algn="ctr" eaLnBrk="1" hangingPunct="1">
              <a:buNone/>
            </a:pPr>
            <a:r>
              <a:rPr lang="es-PE" sz="2800" dirty="0" smtClean="0">
                <a:latin typeface="Arial" pitchFamily="34" charset="0"/>
                <a:cs typeface="Arial" pitchFamily="34" charset="0"/>
              </a:rPr>
              <a:t>Programación Multianual</a:t>
            </a:r>
            <a:endParaRPr lang="es-ES" sz="2800" b="0" dirty="0" smtClean="0">
              <a:latin typeface="Arial" pitchFamily="34" charset="0"/>
              <a:cs typeface="Arial" pitchFamily="34" charset="0"/>
            </a:endParaRPr>
          </a:p>
        </p:txBody>
      </p:sp>
      <p:sp>
        <p:nvSpPr>
          <p:cNvPr id="4" name="3 Marcador de pie de página"/>
          <p:cNvSpPr>
            <a:spLocks noGrp="1"/>
          </p:cNvSpPr>
          <p:nvPr>
            <p:ph type="ftr" sz="quarter" idx="10"/>
          </p:nvPr>
        </p:nvSpPr>
        <p:spPr/>
        <p:txBody>
          <a:bodyPr/>
          <a:lstStyle/>
          <a:p>
            <a:pPr>
              <a:defRPr/>
            </a:pPr>
            <a:r>
              <a:rPr lang="es-PE" sz="1200" dirty="0" smtClean="0"/>
              <a:t>MEF-DGPP</a:t>
            </a:r>
            <a:endParaRPr lang="es-PE" sz="12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E" sz="2800" b="1" dirty="0" smtClean="0">
                <a:latin typeface="+mn-lt"/>
              </a:rPr>
              <a:t>Marco Legal - Programación Multianual</a:t>
            </a:r>
            <a:endParaRPr lang="es-PE" sz="2800" b="1" dirty="0">
              <a:latin typeface="+mn-lt"/>
            </a:endParaRPr>
          </a:p>
        </p:txBody>
      </p:sp>
      <p:sp>
        <p:nvSpPr>
          <p:cNvPr id="3" name="2 Rectángulo"/>
          <p:cNvSpPr/>
          <p:nvPr/>
        </p:nvSpPr>
        <p:spPr>
          <a:xfrm>
            <a:off x="785786" y="1281529"/>
            <a:ext cx="5442398" cy="4739759"/>
          </a:xfrm>
          <a:prstGeom prst="rect">
            <a:avLst/>
          </a:prstGeom>
        </p:spPr>
        <p:txBody>
          <a:bodyPr wrap="square">
            <a:spAutoFit/>
          </a:bodyPr>
          <a:lstStyle/>
          <a:p>
            <a:pPr marL="355600" indent="-355600" algn="just">
              <a:buFont typeface="Wingdings" pitchFamily="2" charset="2"/>
              <a:buChar char="Ø"/>
            </a:pPr>
            <a:r>
              <a:rPr lang="es-MX" dirty="0" smtClean="0">
                <a:latin typeface="+mn-lt"/>
              </a:rPr>
              <a:t>Art. 85° y 86°, Capítulo V de la Ley N° 28411, Ley General del Sistema Nacional de Presupuesto.</a:t>
            </a:r>
          </a:p>
          <a:p>
            <a:pPr marL="358775" algn="just"/>
            <a:r>
              <a:rPr lang="es-MX" dirty="0">
                <a:latin typeface="+mn-lt"/>
              </a:rPr>
              <a:t>	</a:t>
            </a:r>
            <a:endParaRPr lang="es-MX" dirty="0" smtClean="0">
              <a:latin typeface="+mn-lt"/>
            </a:endParaRPr>
          </a:p>
          <a:p>
            <a:pPr marL="355600" indent="-355600" algn="just">
              <a:buFont typeface="Wingdings" pitchFamily="2" charset="2"/>
              <a:buChar char="Ø"/>
            </a:pPr>
            <a:r>
              <a:rPr lang="es-MX" dirty="0" smtClean="0">
                <a:latin typeface="+mn-lt"/>
              </a:rPr>
              <a:t>Artículo XIV, Principios Regulatorios, Ley N° 28411.</a:t>
            </a:r>
          </a:p>
          <a:p>
            <a:pPr marL="358775" algn="just"/>
            <a:r>
              <a:rPr lang="es-MX" dirty="0" smtClean="0">
                <a:latin typeface="+mn-lt"/>
              </a:rPr>
              <a:t>(El proceso presupuestario debe orientarse por el logro de resultados a favor de la población, </a:t>
            </a:r>
            <a:r>
              <a:rPr lang="es-MX" b="1" dirty="0" smtClean="0">
                <a:solidFill>
                  <a:srgbClr val="FF0000"/>
                </a:solidFill>
                <a:latin typeface="+mn-lt"/>
              </a:rPr>
              <a:t>en una perspectiva multianual).</a:t>
            </a:r>
          </a:p>
          <a:p>
            <a:pPr marL="358775" algn="just"/>
            <a:endParaRPr lang="es-MX" b="1" dirty="0">
              <a:solidFill>
                <a:srgbClr val="FF0000"/>
              </a:solidFill>
              <a:latin typeface="+mn-lt"/>
            </a:endParaRPr>
          </a:p>
          <a:p>
            <a:pPr marL="358775" indent="-358775" algn="just">
              <a:buFont typeface="Wingdings" panose="05000000000000000000" pitchFamily="2" charset="2"/>
              <a:buChar char="Ø"/>
            </a:pPr>
            <a:r>
              <a:rPr lang="es-ES" dirty="0" smtClean="0">
                <a:latin typeface="+mn-lt"/>
              </a:rPr>
              <a:t>Directiva N° 002-2015-EF/50.01, Directiva para la Programación y Formulación Anual del Presupuesto del Sector Público, con una perspectiva de Programación Multianual.</a:t>
            </a:r>
            <a:endParaRPr lang="es-ES" dirty="0">
              <a:latin typeface="+mn-lt"/>
            </a:endParaRPr>
          </a:p>
          <a:p>
            <a:pPr algn="just"/>
            <a:endParaRPr lang="es-ES" sz="2200" dirty="0" smtClean="0">
              <a:latin typeface="+mn-lt"/>
            </a:endParaRPr>
          </a:p>
        </p:txBody>
      </p:sp>
      <p:pic>
        <p:nvPicPr>
          <p:cNvPr id="4" name="Imagen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28185" y="1772911"/>
            <a:ext cx="2915816" cy="3084849"/>
          </a:xfrm>
          <a:prstGeom prst="rect">
            <a:avLst/>
          </a:prstGeom>
        </p:spPr>
      </p:pic>
    </p:spTree>
    <p:extLst>
      <p:ext uri="{BB962C8B-B14F-4D97-AF65-F5344CB8AC3E}">
        <p14:creationId xmlns:p14="http://schemas.microsoft.com/office/powerpoint/2010/main" val="28759746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E" sz="2800" b="1" dirty="0" smtClean="0">
                <a:latin typeface="+mn-lt"/>
              </a:rPr>
              <a:t>Definición Programación Multianual</a:t>
            </a:r>
            <a:endParaRPr lang="es-PE" sz="2800" b="1" dirty="0">
              <a:latin typeface="+mn-lt"/>
            </a:endParaRPr>
          </a:p>
        </p:txBody>
      </p:sp>
      <p:sp>
        <p:nvSpPr>
          <p:cNvPr id="3" name="2 Rectángulo"/>
          <p:cNvSpPr/>
          <p:nvPr/>
        </p:nvSpPr>
        <p:spPr>
          <a:xfrm>
            <a:off x="428596" y="1000108"/>
            <a:ext cx="8358246" cy="5170646"/>
          </a:xfrm>
          <a:prstGeom prst="rect">
            <a:avLst/>
          </a:prstGeom>
        </p:spPr>
        <p:txBody>
          <a:bodyPr wrap="square">
            <a:spAutoFit/>
          </a:bodyPr>
          <a:lstStyle/>
          <a:p>
            <a:pPr marL="269875" lvl="0" indent="-269875" algn="just">
              <a:buFont typeface="Wingdings" pitchFamily="2" charset="2"/>
              <a:buChar char="Ø"/>
            </a:pPr>
            <a:r>
              <a:rPr lang="es-ES" sz="2200" dirty="0" smtClean="0">
                <a:latin typeface="+mj-lt"/>
              </a:rPr>
              <a:t>La </a:t>
            </a:r>
            <a:r>
              <a:rPr lang="es-ES" sz="2200" dirty="0">
                <a:latin typeface="+mj-lt"/>
              </a:rPr>
              <a:t>P</a:t>
            </a:r>
            <a:r>
              <a:rPr lang="es-ES" sz="2200" dirty="0" smtClean="0">
                <a:latin typeface="+mj-lt"/>
              </a:rPr>
              <a:t>rogramación Multianual es un proceso colectivo de análisis técnico y toma de decisiones sobre las prioridades que se otorgan a los objetivos y metas que la entidad prevé realizar para el logro de resultados esperados a favor de la población, así como la estimación de los recursos necesarios para el logro de ellos.</a:t>
            </a:r>
          </a:p>
          <a:p>
            <a:pPr marL="269875" lvl="0" indent="-269875" algn="just">
              <a:buFont typeface="Wingdings" pitchFamily="2" charset="2"/>
              <a:buChar char="Ø"/>
            </a:pPr>
            <a:endParaRPr lang="es-ES" sz="2200" dirty="0" smtClean="0">
              <a:latin typeface="+mj-lt"/>
            </a:endParaRPr>
          </a:p>
          <a:p>
            <a:pPr marL="269875" lvl="0" indent="-269875" algn="just">
              <a:buFont typeface="Wingdings" pitchFamily="2" charset="2"/>
              <a:buChar char="Ø"/>
            </a:pPr>
            <a:r>
              <a:rPr lang="es-ES" sz="2200" dirty="0" smtClean="0">
                <a:latin typeface="+mj-lt"/>
              </a:rPr>
              <a:t>Es un proceso donde se contempla las previsiones de ingresos y gastos por un periodo de tres años fiscales de manera referencial</a:t>
            </a:r>
          </a:p>
          <a:p>
            <a:pPr marL="269875" lvl="0" indent="-269875" algn="just">
              <a:buFont typeface="Wingdings" pitchFamily="2" charset="2"/>
              <a:buChar char="Ø"/>
            </a:pPr>
            <a:endParaRPr lang="es-ES" sz="2200" dirty="0">
              <a:latin typeface="+mj-lt"/>
            </a:endParaRPr>
          </a:p>
          <a:p>
            <a:pPr marL="269875" lvl="0" indent="-269875" algn="just">
              <a:buFont typeface="Wingdings" pitchFamily="2" charset="2"/>
              <a:buChar char="Ø"/>
            </a:pPr>
            <a:r>
              <a:rPr lang="es-ES" sz="2200" dirty="0" smtClean="0">
                <a:latin typeface="+mj-lt"/>
              </a:rPr>
              <a:t>Está orientado al cumplimiento de los objetivos y metas de mediano plazo, de acuerdo a las prioridades establecidas en los Planes Estratégicos Nacionales, Sectoriales, Institucionales y los Planes de Desarrollo Concertado.</a:t>
            </a:r>
            <a:endParaRPr lang="es-PE" sz="2200" dirty="0" smtClean="0">
              <a:latin typeface="+mj-lt"/>
            </a:endParaRPr>
          </a:p>
          <a:p>
            <a:pPr algn="just"/>
            <a:endParaRPr lang="es-ES" sz="2200" dirty="0">
              <a:latin typeface="+mj-lt"/>
            </a:endParaRPr>
          </a:p>
          <a:p>
            <a:pPr algn="just">
              <a:buNone/>
            </a:pPr>
            <a:r>
              <a:rPr lang="es-MX" sz="2200" dirty="0" smtClean="0">
                <a:latin typeface="+mj-lt"/>
              </a:rPr>
              <a:t> </a:t>
            </a:r>
            <a:endParaRPr lang="es-ES" sz="2200" dirty="0" smtClean="0">
              <a:latin typeface="+mj-lt"/>
            </a:endParaRPr>
          </a:p>
        </p:txBody>
      </p:sp>
      <p:sp>
        <p:nvSpPr>
          <p:cNvPr id="4" name="3 Marcador de pie de página"/>
          <p:cNvSpPr>
            <a:spLocks noGrp="1"/>
          </p:cNvSpPr>
          <p:nvPr>
            <p:ph type="ftr" sz="quarter" idx="10"/>
          </p:nvPr>
        </p:nvSpPr>
        <p:spPr/>
        <p:txBody>
          <a:bodyPr/>
          <a:lstStyle/>
          <a:p>
            <a:pPr>
              <a:defRPr/>
            </a:pPr>
            <a:r>
              <a:rPr lang="es-PE" dirty="0" smtClean="0"/>
              <a:t>MEF-DGPP</a:t>
            </a:r>
            <a:endParaRPr lang="es-PE" dirty="0"/>
          </a:p>
        </p:txBody>
      </p:sp>
    </p:spTree>
    <p:extLst>
      <p:ext uri="{BB962C8B-B14F-4D97-AF65-F5344CB8AC3E}">
        <p14:creationId xmlns:p14="http://schemas.microsoft.com/office/powerpoint/2010/main" val="326248096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lumMod val="95000"/>
          </a:schemeClr>
        </a:solidFill>
        <a:ln w="9525">
          <a:noFill/>
          <a:miter lim="800000"/>
          <a:headEnd/>
          <a:tailEnd/>
        </a:ln>
      </a:spPr>
      <a:bodyPr anchor="ctr"/>
      <a:lstStyle>
        <a:defPPr algn="ctr">
          <a:buFontTx/>
          <a:buNone/>
          <a:defRPr sz="1400" b="1" dirty="0" err="1" smtClean="0"/>
        </a:defPPr>
      </a:lstStyle>
    </a:spDef>
    <a:txDef>
      <a:spPr bwMode="auto">
        <a:noFill/>
        <a:ln w="9525">
          <a:noFill/>
          <a:miter lim="800000"/>
          <a:headEnd/>
          <a:tailEnd/>
        </a:ln>
      </a:spPr>
      <a:bodyPr vert="horz" wrap="square" lIns="91440" tIns="45720" rIns="91440" bIns="45720" numCol="1" anchor="ctr" anchorCtr="0" compatLnSpc="1">
        <a:prstTxWarp prst="textNoShape">
          <a:avLst/>
        </a:prstTxWarp>
        <a:noAutofit/>
      </a:bodyPr>
      <a:lstStyle>
        <a:defPPr>
          <a:spcBef>
            <a:spcPct val="50000"/>
          </a:spcBef>
          <a:defRPr b="1" dirty="0" err="1" smtClean="0">
            <a:solidFill>
              <a:schemeClr val="bg1"/>
            </a:solidFill>
          </a:defRPr>
        </a:defPPr>
      </a:lstStyle>
    </a:tx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29058</TotalTime>
  <Words>3222</Words>
  <Application>Microsoft Office PowerPoint</Application>
  <PresentationFormat>Presentación en pantalla (4:3)</PresentationFormat>
  <Paragraphs>630</Paragraphs>
  <Slides>46</Slides>
  <Notes>46</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46</vt:i4>
      </vt:variant>
    </vt:vector>
  </HeadingPairs>
  <TitlesOfParts>
    <vt:vector size="52" baseType="lpstr">
      <vt:lpstr>Arial</vt:lpstr>
      <vt:lpstr>Book Antiqua</vt:lpstr>
      <vt:lpstr>Calibri</vt:lpstr>
      <vt:lpstr>Times New Roman</vt:lpstr>
      <vt:lpstr>Wingdings</vt:lpstr>
      <vt:lpstr>Tema de Office</vt:lpstr>
      <vt:lpstr>Programación y Formulación Anual del Presupuesto del Sector Público, con una perspectiva de Programación Multianual </vt:lpstr>
      <vt:lpstr>Sistema Nacional de Presupuesto - SNP</vt:lpstr>
      <vt:lpstr>Conformación del SNP</vt:lpstr>
      <vt:lpstr>Alcance del SNP</vt:lpstr>
      <vt:lpstr>Presupuesto Público</vt:lpstr>
      <vt:lpstr>Fases del proceso presupuestario</vt:lpstr>
      <vt:lpstr>Programación Multianual</vt:lpstr>
      <vt:lpstr>Marco Legal - Programación Multianual</vt:lpstr>
      <vt:lpstr>Definición Programación Multianual</vt:lpstr>
      <vt:lpstr>Programación Multianual</vt:lpstr>
      <vt:lpstr>Justificación de la programación multianual</vt:lpstr>
      <vt:lpstr>PROGRAMACIÓN MULTIANUAL</vt:lpstr>
      <vt:lpstr>Ejercicio de Programación multianual</vt:lpstr>
      <vt:lpstr>Criterios para la Programación multianual del Gasto Público</vt:lpstr>
      <vt:lpstr>Criterios para la Programación multianual del Gasto Público</vt:lpstr>
      <vt:lpstr>Criterios para la Programación multianual del Gasto Público</vt:lpstr>
      <vt:lpstr>Presentación de PowerPoint</vt:lpstr>
      <vt:lpstr>Criterios para la Programación multianual del Gasto Público</vt:lpstr>
      <vt:lpstr>Criterios para la Programación multianual del Gasto Público</vt:lpstr>
      <vt:lpstr>Criterios para la Programación multianual del Gasto Público</vt:lpstr>
      <vt:lpstr>Criterios para la Programación multianual del Gasto Público</vt:lpstr>
      <vt:lpstr>Criterios para la Programación multianual del Gasto Público: Programas Presupuestales</vt:lpstr>
      <vt:lpstr>Criterios para la Programación multianual de los Ingresos</vt:lpstr>
      <vt:lpstr>Criterios para la Programación multianual de los Ingresos</vt:lpstr>
      <vt:lpstr>Programación multianual</vt:lpstr>
      <vt:lpstr>Programación multianual</vt:lpstr>
      <vt:lpstr>Presentación de PowerPoint</vt:lpstr>
      <vt:lpstr>Programación y formulación presupuestaria Anual</vt:lpstr>
      <vt:lpstr>Programación y formulación presupuestaria Anual</vt:lpstr>
      <vt:lpstr>Programación y formulación presupuestaria (cronograma)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Programación y Formulación Anual del Presupuesto del Sector Público, con una perspectiva de Programación Multianual </vt:lpstr>
    </vt:vector>
  </TitlesOfParts>
  <Company>DGAES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lbasombrio</dc:creator>
  <cp:lastModifiedBy>Torrejon Gutierrez, Segundo Cezareo</cp:lastModifiedBy>
  <cp:revision>2756</cp:revision>
  <dcterms:created xsi:type="dcterms:W3CDTF">2010-12-17T15:13:28Z</dcterms:created>
  <dcterms:modified xsi:type="dcterms:W3CDTF">2015-06-01T14:52:05Z</dcterms:modified>
</cp:coreProperties>
</file>